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8" r:id="rId3"/>
    <p:sldMasterId id="2147483681" r:id="rId4"/>
    <p:sldMasterId id="2147483698" r:id="rId5"/>
  </p:sldMasterIdLst>
  <p:notesMasterIdLst>
    <p:notesMasterId r:id="rId43"/>
  </p:notesMasterIdLst>
  <p:sldIdLst>
    <p:sldId id="256" r:id="rId6"/>
    <p:sldId id="261" r:id="rId7"/>
    <p:sldId id="262" r:id="rId8"/>
    <p:sldId id="257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06" r:id="rId30"/>
    <p:sldId id="307" r:id="rId31"/>
    <p:sldId id="308" r:id="rId32"/>
    <p:sldId id="285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10" r:id="rId4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7771F26B-55F0-4126-9251-A70DB12D893C}">
          <p14:sldIdLst>
            <p14:sldId id="256"/>
            <p14:sldId id="261"/>
            <p14:sldId id="262"/>
            <p14:sldId id="257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</p14:sldIdLst>
        </p14:section>
        <p14:section name="Mục Chưa có tên" id="{A1C08560-06F6-451D-9B69-712B82F227C5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306"/>
            <p14:sldId id="307"/>
            <p14:sldId id="308"/>
            <p14:sldId id="28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F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Kiểu Có chủ đề 1 - Màu chủ đề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Kiểu Có chủ đề 1 - Màu chủ đề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Kiểu Có chủ đề 1 - Màu chủ đề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Kiểu Có chủ đề 1 - Màu chủ đề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Kiểu Có chủ đề 1 - Màu chủ đề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FB34F-DAEA-476D-BDBF-CB04667763CE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0C327-1CCE-48B4-9FAF-CB65FF5AEC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96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6F884F-3CBD-42CF-94E9-12982D609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98F0B79-8670-481D-962A-2FB426338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C0F54F1-1B6E-4D4B-A4D6-2C489DB5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129A7DA-70CA-4BE1-A8F6-F3DEF1423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3D6B001-79BD-440E-9D26-BCD0FA71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100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5C55A12-CF64-4AA5-8072-51CF5A09F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0D0F8E7-B5D0-460B-9D3A-A8DDCE035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02A4C56-C816-4D1F-8464-EBF7EEDC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4A8BC9A-B447-4A56-99DA-D5BB8DC7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6E25288-771E-4E0F-895E-F2876D64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778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71CCE6D2-BC8F-4F4C-85DC-EBA38083A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DF8BF27-C26B-4523-ABAB-C7BFDD95E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629A537-3B0B-4EFB-8CA1-25F0E5BBC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4114A25-B3AA-4C5E-94E8-E8282E3B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8B64A32-9C57-4F56-83A0-A1361B04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4102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135893" y="2393204"/>
            <a:ext cx="7056107" cy="144016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35696" y="3929373"/>
            <a:ext cx="7056107" cy="651755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54" y="876466"/>
            <a:ext cx="2353733" cy="522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81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5" y="1250975"/>
            <a:ext cx="2112235" cy="46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52646" y="1250975"/>
            <a:ext cx="1056117" cy="46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163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890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12192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3392" y="2276872"/>
            <a:ext cx="109728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7171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 userDrawn="1"/>
        </p:nvGrpSpPr>
        <p:grpSpPr>
          <a:xfrm>
            <a:off x="4391338" y="548680"/>
            <a:ext cx="3409324" cy="3598973"/>
            <a:chOff x="787805" y="339502"/>
            <a:chExt cx="4175262" cy="4407517"/>
          </a:xfrm>
        </p:grpSpPr>
        <p:sp>
          <p:nvSpPr>
            <p:cNvPr id="133" name="Oval 132"/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161" name="Rectangle 160"/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grpSp>
              <p:nvGrpSpPr>
                <p:cNvPr id="162" name="Group 161"/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170" name="Rectangle 169"/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71" name="Rectangle 170"/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72" name="Rectangle 171"/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73" name="Rectangle 172"/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164" name="Rectangle 163"/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</p:grpSp>
          <p:grpSp>
            <p:nvGrpSpPr>
              <p:cNvPr id="136" name="Group 135"/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157" name="Rectangle 156"/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59" name="Rectangle 158"/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60" name="Rectangle 159"/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  <p:grpSp>
              <p:nvGrpSpPr>
                <p:cNvPr id="150" name="Group 149"/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151" name="Rectangle 150"/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</p:grpSp>
          <p:grpSp>
            <p:nvGrpSpPr>
              <p:cNvPr id="137" name="Group 136"/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47" name="Parallelogram 5"/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138" name="Group 137"/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45" name="Rectangle 9"/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43" name="Block Arc 142"/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0" name="Round Same Side Corner Rectangle 51"/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41" name="Round Same Side Corner Rectangle 51"/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</p:grpSp>
      </p:grp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139BBCBE-08BA-417D-87EB-C9DA6CB356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5292083"/>
            <a:ext cx="12191999" cy="576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AE33218E-9C24-435F-948C-815D84D473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56556"/>
            <a:ext cx="12191997" cy="72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 baseline="0">
                <a:solidFill>
                  <a:schemeClr val="tx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232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76934" y="0"/>
            <a:ext cx="5664629" cy="24688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576934" y="4389107"/>
            <a:ext cx="5664629" cy="24688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576933" y="2468894"/>
            <a:ext cx="5678721" cy="19397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85855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426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620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3DD5C45-E0FF-4C65-AAB2-122A2A1D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05B9E2A-94A7-4F39-AD9D-D41F4157E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FE77459-1278-4894-84CC-FFEF8D2B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26CF339-B292-4243-9CED-66404FDA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DFCCE3-30B4-439D-999C-5AA0B12E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2543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03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12192000" cy="1052736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06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12192000" cy="105273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95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12192000" cy="1052736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10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841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611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862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78"/>
            <a:ext cx="12192000" cy="1052736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635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2E587EC-4A3E-4030-BABC-5E0C0236501C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F4B9519-C8B1-4E82-966F-744A36AA8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4932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2" y="4005065"/>
            <a:ext cx="5376597" cy="153617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184" y="5541235"/>
            <a:ext cx="537659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60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C2B3F66-2F72-4A9F-982B-DC111747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A859DFA-24AE-44BF-8DBD-099929B0A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2695836-BA5F-4F6F-AEC8-3402837B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31F391E-9AFF-488C-9F53-5A0E3314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16515B0-88A3-4AE2-BAAF-EED076A2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92616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599723" y="932723"/>
            <a:ext cx="4992555" cy="4992555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7797271" y="1312838"/>
            <a:ext cx="1332971" cy="1326604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922150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8225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1">
            <a:extLst>
              <a:ext uri="{FF2B5EF4-FFF2-40B4-BE49-F238E27FC236}">
                <a16:creationId xmlns:a16="http://schemas.microsoft.com/office/drawing/2014/main" id="{27EE9740-0123-4869-BA43-7DD9426DE4D1}"/>
              </a:ext>
            </a:extLst>
          </p:cNvPr>
          <p:cNvGrpSpPr/>
          <p:nvPr userDrawn="1"/>
        </p:nvGrpSpPr>
        <p:grpSpPr>
          <a:xfrm>
            <a:off x="10676431" y="5252936"/>
            <a:ext cx="1372231" cy="1448563"/>
            <a:chOff x="787805" y="339502"/>
            <a:chExt cx="4175262" cy="4407517"/>
          </a:xfrm>
        </p:grpSpPr>
        <p:sp>
          <p:nvSpPr>
            <p:cNvPr id="6" name="Oval 132">
              <a:extLst>
                <a:ext uri="{FF2B5EF4-FFF2-40B4-BE49-F238E27FC236}">
                  <a16:creationId xmlns:a16="http://schemas.microsoft.com/office/drawing/2014/main" id="{447CDFBA-A030-4D6E-9FAD-493BCB45F4AC}"/>
                </a:ext>
              </a:extLst>
            </p:cNvPr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7" name="Group 133">
              <a:extLst>
                <a:ext uri="{FF2B5EF4-FFF2-40B4-BE49-F238E27FC236}">
                  <a16:creationId xmlns:a16="http://schemas.microsoft.com/office/drawing/2014/main" id="{702A2EA0-731F-4C9E-8163-4C2B0E0CA697}"/>
                </a:ext>
              </a:extLst>
            </p:cNvPr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9" name="Group 134">
                <a:extLst>
                  <a:ext uri="{FF2B5EF4-FFF2-40B4-BE49-F238E27FC236}">
                    <a16:creationId xmlns:a16="http://schemas.microsoft.com/office/drawing/2014/main" id="{2C176EB5-F96E-4F35-853D-6EF47F79EDBD}"/>
                  </a:ext>
                </a:extLst>
              </p:cNvPr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35" name="Rectangle 160">
                  <a:extLst>
                    <a:ext uri="{FF2B5EF4-FFF2-40B4-BE49-F238E27FC236}">
                      <a16:creationId xmlns:a16="http://schemas.microsoft.com/office/drawing/2014/main" id="{A088076B-D1E6-42F3-8822-2B0C0C2EF717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grpSp>
              <p:nvGrpSpPr>
                <p:cNvPr id="36" name="Group 161">
                  <a:extLst>
                    <a:ext uri="{FF2B5EF4-FFF2-40B4-BE49-F238E27FC236}">
                      <a16:creationId xmlns:a16="http://schemas.microsoft.com/office/drawing/2014/main" id="{5E605DFA-9839-43EB-A35A-47428FC7B705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44" name="Rectangle 169">
                    <a:extLst>
                      <a:ext uri="{FF2B5EF4-FFF2-40B4-BE49-F238E27FC236}">
                        <a16:creationId xmlns:a16="http://schemas.microsoft.com/office/drawing/2014/main" id="{B5FFB653-9F76-4A65-A49D-9F2C85A198AB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5" name="Rectangle 170">
                    <a:extLst>
                      <a:ext uri="{FF2B5EF4-FFF2-40B4-BE49-F238E27FC236}">
                        <a16:creationId xmlns:a16="http://schemas.microsoft.com/office/drawing/2014/main" id="{BCC13D2D-CB21-4D8F-B306-116668EB554E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6" name="Rectangle 171">
                    <a:extLst>
                      <a:ext uri="{FF2B5EF4-FFF2-40B4-BE49-F238E27FC236}">
                        <a16:creationId xmlns:a16="http://schemas.microsoft.com/office/drawing/2014/main" id="{4B4EC037-AC2B-4929-B36A-C295F594A5F3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7" name="Rectangle 172">
                    <a:extLst>
                      <a:ext uri="{FF2B5EF4-FFF2-40B4-BE49-F238E27FC236}">
                        <a16:creationId xmlns:a16="http://schemas.microsoft.com/office/drawing/2014/main" id="{0A91E61B-6974-4AE2-B59E-A95CC1A47D2C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  <p:grpSp>
              <p:nvGrpSpPr>
                <p:cNvPr id="37" name="Group 162">
                  <a:extLst>
                    <a:ext uri="{FF2B5EF4-FFF2-40B4-BE49-F238E27FC236}">
                      <a16:creationId xmlns:a16="http://schemas.microsoft.com/office/drawing/2014/main" id="{27F7EB12-F708-4209-A61D-2512C24393D2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38" name="Rectangle 163">
                    <a:extLst>
                      <a:ext uri="{FF2B5EF4-FFF2-40B4-BE49-F238E27FC236}">
                        <a16:creationId xmlns:a16="http://schemas.microsoft.com/office/drawing/2014/main" id="{C1C94283-5648-4D39-A6BA-94038C5B4847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9" name="Rectangle 164">
                    <a:extLst>
                      <a:ext uri="{FF2B5EF4-FFF2-40B4-BE49-F238E27FC236}">
                        <a16:creationId xmlns:a16="http://schemas.microsoft.com/office/drawing/2014/main" id="{186C071A-034E-41D6-B2D4-5F90DD2C7357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0" name="Rectangle 165">
                    <a:extLst>
                      <a:ext uri="{FF2B5EF4-FFF2-40B4-BE49-F238E27FC236}">
                        <a16:creationId xmlns:a16="http://schemas.microsoft.com/office/drawing/2014/main" id="{9D26C39B-8B97-4ECF-B6DD-B85BA0645422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1" name="Rectangle 166">
                    <a:extLst>
                      <a:ext uri="{FF2B5EF4-FFF2-40B4-BE49-F238E27FC236}">
                        <a16:creationId xmlns:a16="http://schemas.microsoft.com/office/drawing/2014/main" id="{ECD584BD-CBEA-4A0C-AB8E-F908D8D2F3CF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2" name="Rectangle 167">
                    <a:extLst>
                      <a:ext uri="{FF2B5EF4-FFF2-40B4-BE49-F238E27FC236}">
                        <a16:creationId xmlns:a16="http://schemas.microsoft.com/office/drawing/2014/main" id="{C5728277-DF1F-49FA-A188-97A3A7E9BCA7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3" name="Rectangle 168">
                    <a:extLst>
                      <a:ext uri="{FF2B5EF4-FFF2-40B4-BE49-F238E27FC236}">
                        <a16:creationId xmlns:a16="http://schemas.microsoft.com/office/drawing/2014/main" id="{F2CC3C6B-2E47-4B4F-B1F5-22F379354563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</p:grpSp>
          <p:grpSp>
            <p:nvGrpSpPr>
              <p:cNvPr id="10" name="Group 135">
                <a:extLst>
                  <a:ext uri="{FF2B5EF4-FFF2-40B4-BE49-F238E27FC236}">
                    <a16:creationId xmlns:a16="http://schemas.microsoft.com/office/drawing/2014/main" id="{16966161-F969-48CE-9CA1-49DE5D84207F}"/>
                  </a:ext>
                </a:extLst>
              </p:cNvPr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22" name="Rectangle 147">
                  <a:extLst>
                    <a:ext uri="{FF2B5EF4-FFF2-40B4-BE49-F238E27FC236}">
                      <a16:creationId xmlns:a16="http://schemas.microsoft.com/office/drawing/2014/main" id="{93B56050-6CF1-421F-BE2B-ACE4BF647094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grpSp>
              <p:nvGrpSpPr>
                <p:cNvPr id="23" name="Group 148">
                  <a:extLst>
                    <a:ext uri="{FF2B5EF4-FFF2-40B4-BE49-F238E27FC236}">
                      <a16:creationId xmlns:a16="http://schemas.microsoft.com/office/drawing/2014/main" id="{705F14FC-E5A6-4568-ACDF-1D3FE0C299AF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31" name="Rectangle 156">
                    <a:extLst>
                      <a:ext uri="{FF2B5EF4-FFF2-40B4-BE49-F238E27FC236}">
                        <a16:creationId xmlns:a16="http://schemas.microsoft.com/office/drawing/2014/main" id="{C1C67428-84B3-47F6-B572-1DDAD72482EA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" name="Rectangle 157">
                    <a:extLst>
                      <a:ext uri="{FF2B5EF4-FFF2-40B4-BE49-F238E27FC236}">
                        <a16:creationId xmlns:a16="http://schemas.microsoft.com/office/drawing/2014/main" id="{4D291A85-90BC-40C4-82C8-995D19DA7B57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" name="Rectangle 158">
                    <a:extLst>
                      <a:ext uri="{FF2B5EF4-FFF2-40B4-BE49-F238E27FC236}">
                        <a16:creationId xmlns:a16="http://schemas.microsoft.com/office/drawing/2014/main" id="{1208F1BF-C308-4341-9331-371D54887A35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" name="Rectangle 159">
                    <a:extLst>
                      <a:ext uri="{FF2B5EF4-FFF2-40B4-BE49-F238E27FC236}">
                        <a16:creationId xmlns:a16="http://schemas.microsoft.com/office/drawing/2014/main" id="{79574260-10CF-4B47-BE94-064E3817BFD5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  <p:grpSp>
              <p:nvGrpSpPr>
                <p:cNvPr id="24" name="Group 149">
                  <a:extLst>
                    <a:ext uri="{FF2B5EF4-FFF2-40B4-BE49-F238E27FC236}">
                      <a16:creationId xmlns:a16="http://schemas.microsoft.com/office/drawing/2014/main" id="{29B59D79-C5D1-4C8A-A153-2896A45EC8E8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25" name="Rectangle 150">
                    <a:extLst>
                      <a:ext uri="{FF2B5EF4-FFF2-40B4-BE49-F238E27FC236}">
                        <a16:creationId xmlns:a16="http://schemas.microsoft.com/office/drawing/2014/main" id="{8DA58CED-B891-4D70-BF4E-F7C6E3CDEB7D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26" name="Rectangle 151">
                    <a:extLst>
                      <a:ext uri="{FF2B5EF4-FFF2-40B4-BE49-F238E27FC236}">
                        <a16:creationId xmlns:a16="http://schemas.microsoft.com/office/drawing/2014/main" id="{D5615C41-5541-4FE5-BB94-F395569E4B52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27" name="Rectangle 152">
                    <a:extLst>
                      <a:ext uri="{FF2B5EF4-FFF2-40B4-BE49-F238E27FC236}">
                        <a16:creationId xmlns:a16="http://schemas.microsoft.com/office/drawing/2014/main" id="{AD243482-CED3-434C-8308-51F8E10B9F44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28" name="Rectangle 153">
                    <a:extLst>
                      <a:ext uri="{FF2B5EF4-FFF2-40B4-BE49-F238E27FC236}">
                        <a16:creationId xmlns:a16="http://schemas.microsoft.com/office/drawing/2014/main" id="{CBEE918D-9CFE-4074-B060-80787DAC7404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29" name="Rectangle 154">
                    <a:extLst>
                      <a:ext uri="{FF2B5EF4-FFF2-40B4-BE49-F238E27FC236}">
                        <a16:creationId xmlns:a16="http://schemas.microsoft.com/office/drawing/2014/main" id="{33E58DA4-9445-42D6-8698-D553D440C13E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0" name="Rectangle 155">
                    <a:extLst>
                      <a:ext uri="{FF2B5EF4-FFF2-40B4-BE49-F238E27FC236}">
                        <a16:creationId xmlns:a16="http://schemas.microsoft.com/office/drawing/2014/main" id="{B635869A-C811-406D-B73E-F2BEA6835DBE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</p:grpSp>
          <p:grpSp>
            <p:nvGrpSpPr>
              <p:cNvPr id="11" name="Group 136">
                <a:extLst>
                  <a:ext uri="{FF2B5EF4-FFF2-40B4-BE49-F238E27FC236}">
                    <a16:creationId xmlns:a16="http://schemas.microsoft.com/office/drawing/2014/main" id="{0C91AD8C-42DA-4BAD-A05B-813F8FF5805B}"/>
                  </a:ext>
                </a:extLst>
              </p:cNvPr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20" name="Rectangle 145">
                  <a:extLst>
                    <a:ext uri="{FF2B5EF4-FFF2-40B4-BE49-F238E27FC236}">
                      <a16:creationId xmlns:a16="http://schemas.microsoft.com/office/drawing/2014/main" id="{1B068CA3-3CBF-464B-BA38-86D999AC9E43}"/>
                    </a:ext>
                  </a:extLst>
                </p:cNvPr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21" name="Parallelogram 5">
                  <a:extLst>
                    <a:ext uri="{FF2B5EF4-FFF2-40B4-BE49-F238E27FC236}">
                      <a16:creationId xmlns:a16="http://schemas.microsoft.com/office/drawing/2014/main" id="{B1D31BB0-1630-4739-914C-C145F309A5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12" name="Group 137">
                <a:extLst>
                  <a:ext uri="{FF2B5EF4-FFF2-40B4-BE49-F238E27FC236}">
                    <a16:creationId xmlns:a16="http://schemas.microsoft.com/office/drawing/2014/main" id="{15C18143-14BB-4C58-A20B-7318D344E22E}"/>
                  </a:ext>
                </a:extLst>
              </p:cNvPr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8" name="Rectangle 143">
                  <a:extLst>
                    <a:ext uri="{FF2B5EF4-FFF2-40B4-BE49-F238E27FC236}">
                      <a16:creationId xmlns:a16="http://schemas.microsoft.com/office/drawing/2014/main" id="{E954313C-2870-4B5A-B18A-5C692BEC6D8C}"/>
                    </a:ext>
                  </a:extLst>
                </p:cNvPr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9" name="Rectangle 9">
                  <a:extLst>
                    <a:ext uri="{FF2B5EF4-FFF2-40B4-BE49-F238E27FC236}">
                      <a16:creationId xmlns:a16="http://schemas.microsoft.com/office/drawing/2014/main" id="{4763907E-8A97-41E2-93BA-2E0B967D4E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13" name="Group 138">
                <a:extLst>
                  <a:ext uri="{FF2B5EF4-FFF2-40B4-BE49-F238E27FC236}">
                    <a16:creationId xmlns:a16="http://schemas.microsoft.com/office/drawing/2014/main" id="{2643E987-90C2-4B94-B80F-EDC21B366997}"/>
                  </a:ext>
                </a:extLst>
              </p:cNvPr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6" name="Rectangle 141">
                  <a:extLst>
                    <a:ext uri="{FF2B5EF4-FFF2-40B4-BE49-F238E27FC236}">
                      <a16:creationId xmlns:a16="http://schemas.microsoft.com/office/drawing/2014/main" id="{FDD5E718-9613-4CA7-B815-A1504E9F381E}"/>
                    </a:ext>
                  </a:extLst>
                </p:cNvPr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7" name="Block Arc 142">
                  <a:extLst>
                    <a:ext uri="{FF2B5EF4-FFF2-40B4-BE49-F238E27FC236}">
                      <a16:creationId xmlns:a16="http://schemas.microsoft.com/office/drawing/2014/main" id="{407CE817-14C3-44BE-AA08-4ADF87841D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Round Same Side Corner Rectangle 51">
                <a:extLst>
                  <a:ext uri="{FF2B5EF4-FFF2-40B4-BE49-F238E27FC236}">
                    <a16:creationId xmlns:a16="http://schemas.microsoft.com/office/drawing/2014/main" id="{E71512B9-2122-4E61-A068-EC571CE12AB2}"/>
                  </a:ext>
                </a:extLst>
              </p:cNvPr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5" name="Round Same Side Corner Rectangle 51">
                <a:extLst>
                  <a:ext uri="{FF2B5EF4-FFF2-40B4-BE49-F238E27FC236}">
                    <a16:creationId xmlns:a16="http://schemas.microsoft.com/office/drawing/2014/main" id="{5820E22C-02AD-453C-B5C8-EA9F3637AF00}"/>
                  </a:ext>
                </a:extLst>
              </p:cNvPr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</p:grpSp>
      </p:grp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792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063552" y="0"/>
            <a:ext cx="101284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Group 131">
            <a:extLst>
              <a:ext uri="{FF2B5EF4-FFF2-40B4-BE49-F238E27FC236}">
                <a16:creationId xmlns:a16="http://schemas.microsoft.com/office/drawing/2014/main" id="{026D4B59-5D59-4CEC-AB20-DB24D608CE1F}"/>
              </a:ext>
            </a:extLst>
          </p:cNvPr>
          <p:cNvGrpSpPr/>
          <p:nvPr userDrawn="1"/>
        </p:nvGrpSpPr>
        <p:grpSpPr>
          <a:xfrm>
            <a:off x="168619" y="4771871"/>
            <a:ext cx="1728192" cy="1824325"/>
            <a:chOff x="787805" y="339502"/>
            <a:chExt cx="4175262" cy="4407517"/>
          </a:xfrm>
        </p:grpSpPr>
        <p:sp>
          <p:nvSpPr>
            <p:cNvPr id="6" name="Oval 132">
              <a:extLst>
                <a:ext uri="{FF2B5EF4-FFF2-40B4-BE49-F238E27FC236}">
                  <a16:creationId xmlns:a16="http://schemas.microsoft.com/office/drawing/2014/main" id="{9F7729A7-5A12-4764-9BB8-3EE3D0790F11}"/>
                </a:ext>
              </a:extLst>
            </p:cNvPr>
            <p:cNvSpPr/>
            <p:nvPr/>
          </p:nvSpPr>
          <p:spPr>
            <a:xfrm>
              <a:off x="787805" y="339502"/>
              <a:ext cx="4175262" cy="41752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7" name="Group 133">
              <a:extLst>
                <a:ext uri="{FF2B5EF4-FFF2-40B4-BE49-F238E27FC236}">
                  <a16:creationId xmlns:a16="http://schemas.microsoft.com/office/drawing/2014/main" id="{433664DB-FA73-4B57-9543-AEF7A1FB2D58}"/>
                </a:ext>
              </a:extLst>
            </p:cNvPr>
            <p:cNvGrpSpPr/>
            <p:nvPr/>
          </p:nvGrpSpPr>
          <p:grpSpPr>
            <a:xfrm>
              <a:off x="1129436" y="1046675"/>
              <a:ext cx="3492000" cy="3700344"/>
              <a:chOff x="5304922" y="1037184"/>
              <a:chExt cx="3492000" cy="3700344"/>
            </a:xfrm>
          </p:grpSpPr>
          <p:grpSp>
            <p:nvGrpSpPr>
              <p:cNvPr id="8" name="Group 134">
                <a:extLst>
                  <a:ext uri="{FF2B5EF4-FFF2-40B4-BE49-F238E27FC236}">
                    <a16:creationId xmlns:a16="http://schemas.microsoft.com/office/drawing/2014/main" id="{97F3B45F-4060-46EF-8565-299D039E474D}"/>
                  </a:ext>
                </a:extLst>
              </p:cNvPr>
              <p:cNvGrpSpPr/>
              <p:nvPr/>
            </p:nvGrpSpPr>
            <p:grpSpPr>
              <a:xfrm>
                <a:off x="5304922" y="3743716"/>
                <a:ext cx="3492000" cy="437610"/>
                <a:chOff x="1709238" y="4209096"/>
                <a:chExt cx="3492000" cy="437610"/>
              </a:xfrm>
            </p:grpSpPr>
            <p:sp>
              <p:nvSpPr>
                <p:cNvPr id="34" name="Rectangle 160">
                  <a:extLst>
                    <a:ext uri="{FF2B5EF4-FFF2-40B4-BE49-F238E27FC236}">
                      <a16:creationId xmlns:a16="http://schemas.microsoft.com/office/drawing/2014/main" id="{1F3EFD6B-061F-4478-8FAA-0C72A246F3CF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grpSp>
              <p:nvGrpSpPr>
                <p:cNvPr id="35" name="Group 161">
                  <a:extLst>
                    <a:ext uri="{FF2B5EF4-FFF2-40B4-BE49-F238E27FC236}">
                      <a16:creationId xmlns:a16="http://schemas.microsoft.com/office/drawing/2014/main" id="{9201AC6B-6F3A-4E54-9E1E-68F94FD39972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43" name="Rectangle 169">
                    <a:extLst>
                      <a:ext uri="{FF2B5EF4-FFF2-40B4-BE49-F238E27FC236}">
                        <a16:creationId xmlns:a16="http://schemas.microsoft.com/office/drawing/2014/main" id="{833D3C5A-E612-4CE7-98A0-3793884D93B0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4" name="Rectangle 170">
                    <a:extLst>
                      <a:ext uri="{FF2B5EF4-FFF2-40B4-BE49-F238E27FC236}">
                        <a16:creationId xmlns:a16="http://schemas.microsoft.com/office/drawing/2014/main" id="{9A2C5636-A3D2-4B1B-A346-15F3468CD198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5" name="Rectangle 171">
                    <a:extLst>
                      <a:ext uri="{FF2B5EF4-FFF2-40B4-BE49-F238E27FC236}">
                        <a16:creationId xmlns:a16="http://schemas.microsoft.com/office/drawing/2014/main" id="{10650D19-D871-43A5-90C4-25301C5C346E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6" name="Rectangle 172">
                    <a:extLst>
                      <a:ext uri="{FF2B5EF4-FFF2-40B4-BE49-F238E27FC236}">
                        <a16:creationId xmlns:a16="http://schemas.microsoft.com/office/drawing/2014/main" id="{F9A18B9A-6392-4D5F-A47E-B329BB9A6661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  <p:grpSp>
              <p:nvGrpSpPr>
                <p:cNvPr id="36" name="Group 162">
                  <a:extLst>
                    <a:ext uri="{FF2B5EF4-FFF2-40B4-BE49-F238E27FC236}">
                      <a16:creationId xmlns:a16="http://schemas.microsoft.com/office/drawing/2014/main" id="{B82B438A-726D-45F9-A5DA-D08AD6C624E0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37" name="Rectangle 163">
                    <a:extLst>
                      <a:ext uri="{FF2B5EF4-FFF2-40B4-BE49-F238E27FC236}">
                        <a16:creationId xmlns:a16="http://schemas.microsoft.com/office/drawing/2014/main" id="{93FAEF1B-8C71-4F77-86F3-9082D16C6C3D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8" name="Rectangle 164">
                    <a:extLst>
                      <a:ext uri="{FF2B5EF4-FFF2-40B4-BE49-F238E27FC236}">
                        <a16:creationId xmlns:a16="http://schemas.microsoft.com/office/drawing/2014/main" id="{575D7FA0-9FAE-4CE8-95D1-B88B0F922D42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9" name="Rectangle 165">
                    <a:extLst>
                      <a:ext uri="{FF2B5EF4-FFF2-40B4-BE49-F238E27FC236}">
                        <a16:creationId xmlns:a16="http://schemas.microsoft.com/office/drawing/2014/main" id="{772FC9E5-A5A5-4EE0-A2EC-C53B2C15E423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0" name="Rectangle 166">
                    <a:extLst>
                      <a:ext uri="{FF2B5EF4-FFF2-40B4-BE49-F238E27FC236}">
                        <a16:creationId xmlns:a16="http://schemas.microsoft.com/office/drawing/2014/main" id="{FFA7EB86-1716-4A64-88E6-CE6743D43754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1" name="Rectangle 167">
                    <a:extLst>
                      <a:ext uri="{FF2B5EF4-FFF2-40B4-BE49-F238E27FC236}">
                        <a16:creationId xmlns:a16="http://schemas.microsoft.com/office/drawing/2014/main" id="{FECA3F1E-ACC8-4DE5-8D4E-D5932BC26574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42" name="Rectangle 168">
                    <a:extLst>
                      <a:ext uri="{FF2B5EF4-FFF2-40B4-BE49-F238E27FC236}">
                        <a16:creationId xmlns:a16="http://schemas.microsoft.com/office/drawing/2014/main" id="{9D0A8CA7-A706-42EE-AC1E-84D321F5BAEC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</p:grpSp>
          <p:grpSp>
            <p:nvGrpSpPr>
              <p:cNvPr id="9" name="Group 135">
                <a:extLst>
                  <a:ext uri="{FF2B5EF4-FFF2-40B4-BE49-F238E27FC236}">
                    <a16:creationId xmlns:a16="http://schemas.microsoft.com/office/drawing/2014/main" id="{4CA94E39-AEF3-4A20-8A94-91CC08786D31}"/>
                  </a:ext>
                </a:extLst>
              </p:cNvPr>
              <p:cNvGrpSpPr/>
              <p:nvPr/>
            </p:nvGrpSpPr>
            <p:grpSpPr>
              <a:xfrm flipH="1">
                <a:off x="5304922" y="4299918"/>
                <a:ext cx="3492000" cy="437610"/>
                <a:chOff x="1709238" y="4209096"/>
                <a:chExt cx="3492000" cy="437610"/>
              </a:xfrm>
            </p:grpSpPr>
            <p:sp>
              <p:nvSpPr>
                <p:cNvPr id="21" name="Rectangle 147">
                  <a:extLst>
                    <a:ext uri="{FF2B5EF4-FFF2-40B4-BE49-F238E27FC236}">
                      <a16:creationId xmlns:a16="http://schemas.microsoft.com/office/drawing/2014/main" id="{D486681D-1708-4D81-88E1-DE1E1E00AAE5}"/>
                    </a:ext>
                  </a:extLst>
                </p:cNvPr>
                <p:cNvSpPr/>
                <p:nvPr/>
              </p:nvSpPr>
              <p:spPr>
                <a:xfrm>
                  <a:off x="1709238" y="4214706"/>
                  <a:ext cx="3492000" cy="4320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grpSp>
              <p:nvGrpSpPr>
                <p:cNvPr id="22" name="Group 148">
                  <a:extLst>
                    <a:ext uri="{FF2B5EF4-FFF2-40B4-BE49-F238E27FC236}">
                      <a16:creationId xmlns:a16="http://schemas.microsoft.com/office/drawing/2014/main" id="{7BC095C6-386F-49C6-BAE7-483275E5E81F}"/>
                    </a:ext>
                  </a:extLst>
                </p:cNvPr>
                <p:cNvGrpSpPr/>
                <p:nvPr/>
              </p:nvGrpSpPr>
              <p:grpSpPr>
                <a:xfrm>
                  <a:off x="2078720" y="4209096"/>
                  <a:ext cx="469833" cy="432000"/>
                  <a:chOff x="2078720" y="4209096"/>
                  <a:chExt cx="469833" cy="432000"/>
                </a:xfrm>
              </p:grpSpPr>
              <p:sp>
                <p:nvSpPr>
                  <p:cNvPr id="30" name="Rectangle 156">
                    <a:extLst>
                      <a:ext uri="{FF2B5EF4-FFF2-40B4-BE49-F238E27FC236}">
                        <a16:creationId xmlns:a16="http://schemas.microsoft.com/office/drawing/2014/main" id="{C4213B71-6426-41F6-960A-FAB5D7A110E2}"/>
                      </a:ext>
                    </a:extLst>
                  </p:cNvPr>
                  <p:cNvSpPr/>
                  <p:nvPr/>
                </p:nvSpPr>
                <p:spPr>
                  <a:xfrm>
                    <a:off x="2078720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" name="Rectangle 157">
                    <a:extLst>
                      <a:ext uri="{FF2B5EF4-FFF2-40B4-BE49-F238E27FC236}">
                        <a16:creationId xmlns:a16="http://schemas.microsoft.com/office/drawing/2014/main" id="{290590F8-9BC5-4917-995D-5DD4F9844418}"/>
                      </a:ext>
                    </a:extLst>
                  </p:cNvPr>
                  <p:cNvSpPr/>
                  <p:nvPr/>
                </p:nvSpPr>
                <p:spPr>
                  <a:xfrm>
                    <a:off x="2217331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" name="Rectangle 158">
                    <a:extLst>
                      <a:ext uri="{FF2B5EF4-FFF2-40B4-BE49-F238E27FC236}">
                        <a16:creationId xmlns:a16="http://schemas.microsoft.com/office/drawing/2014/main" id="{F23A0549-22CA-46CC-A244-1EB4EF54BFF9}"/>
                      </a:ext>
                    </a:extLst>
                  </p:cNvPr>
                  <p:cNvSpPr/>
                  <p:nvPr/>
                </p:nvSpPr>
                <p:spPr>
                  <a:xfrm>
                    <a:off x="2355942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" name="Rectangle 159">
                    <a:extLst>
                      <a:ext uri="{FF2B5EF4-FFF2-40B4-BE49-F238E27FC236}">
                        <a16:creationId xmlns:a16="http://schemas.microsoft.com/office/drawing/2014/main" id="{19D2D0F4-4D3E-43B5-9CEA-45CD50CF22DA}"/>
                      </a:ext>
                    </a:extLst>
                  </p:cNvPr>
                  <p:cNvSpPr/>
                  <p:nvPr/>
                </p:nvSpPr>
                <p:spPr>
                  <a:xfrm>
                    <a:off x="2494553" y="4209096"/>
                    <a:ext cx="54000" cy="432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  <p:grpSp>
              <p:nvGrpSpPr>
                <p:cNvPr id="23" name="Group 149">
                  <a:extLst>
                    <a:ext uri="{FF2B5EF4-FFF2-40B4-BE49-F238E27FC236}">
                      <a16:creationId xmlns:a16="http://schemas.microsoft.com/office/drawing/2014/main" id="{08BB2FF0-577E-47ED-A538-E7DB3C74C043}"/>
                    </a:ext>
                  </a:extLst>
                </p:cNvPr>
                <p:cNvGrpSpPr/>
                <p:nvPr/>
              </p:nvGrpSpPr>
              <p:grpSpPr>
                <a:xfrm>
                  <a:off x="4098293" y="4384000"/>
                  <a:ext cx="900965" cy="82800"/>
                  <a:chOff x="4098293" y="4384000"/>
                  <a:chExt cx="900965" cy="82800"/>
                </a:xfrm>
              </p:grpSpPr>
              <p:sp>
                <p:nvSpPr>
                  <p:cNvPr id="24" name="Rectangle 150">
                    <a:extLst>
                      <a:ext uri="{FF2B5EF4-FFF2-40B4-BE49-F238E27FC236}">
                        <a16:creationId xmlns:a16="http://schemas.microsoft.com/office/drawing/2014/main" id="{6BB79A00-C28C-4862-81FB-93BE47F3127E}"/>
                      </a:ext>
                    </a:extLst>
                  </p:cNvPr>
                  <p:cNvSpPr/>
                  <p:nvPr/>
                </p:nvSpPr>
                <p:spPr>
                  <a:xfrm>
                    <a:off x="4098293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25" name="Rectangle 151">
                    <a:extLst>
                      <a:ext uri="{FF2B5EF4-FFF2-40B4-BE49-F238E27FC236}">
                        <a16:creationId xmlns:a16="http://schemas.microsoft.com/office/drawing/2014/main" id="{16A3FBF7-CA47-44AA-802A-677D16725DD1}"/>
                      </a:ext>
                    </a:extLst>
                  </p:cNvPr>
                  <p:cNvSpPr/>
                  <p:nvPr/>
                </p:nvSpPr>
                <p:spPr>
                  <a:xfrm>
                    <a:off x="4260486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26" name="Rectangle 152">
                    <a:extLst>
                      <a:ext uri="{FF2B5EF4-FFF2-40B4-BE49-F238E27FC236}">
                        <a16:creationId xmlns:a16="http://schemas.microsoft.com/office/drawing/2014/main" id="{281C5339-EEF9-484A-8D2E-A4CE48AE1051}"/>
                      </a:ext>
                    </a:extLst>
                  </p:cNvPr>
                  <p:cNvSpPr/>
                  <p:nvPr/>
                </p:nvSpPr>
                <p:spPr>
                  <a:xfrm>
                    <a:off x="4422679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27" name="Rectangle 153">
                    <a:extLst>
                      <a:ext uri="{FF2B5EF4-FFF2-40B4-BE49-F238E27FC236}">
                        <a16:creationId xmlns:a16="http://schemas.microsoft.com/office/drawing/2014/main" id="{78ADE070-9797-442E-819F-37D83BA2F61C}"/>
                      </a:ext>
                    </a:extLst>
                  </p:cNvPr>
                  <p:cNvSpPr/>
                  <p:nvPr/>
                </p:nvSpPr>
                <p:spPr>
                  <a:xfrm>
                    <a:off x="4584872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28" name="Rectangle 154">
                    <a:extLst>
                      <a:ext uri="{FF2B5EF4-FFF2-40B4-BE49-F238E27FC236}">
                        <a16:creationId xmlns:a16="http://schemas.microsoft.com/office/drawing/2014/main" id="{24A7692E-658A-4C08-8795-A125BCECD815}"/>
                      </a:ext>
                    </a:extLst>
                  </p:cNvPr>
                  <p:cNvSpPr/>
                  <p:nvPr/>
                </p:nvSpPr>
                <p:spPr>
                  <a:xfrm>
                    <a:off x="4747065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29" name="Rectangle 155">
                    <a:extLst>
                      <a:ext uri="{FF2B5EF4-FFF2-40B4-BE49-F238E27FC236}">
                        <a16:creationId xmlns:a16="http://schemas.microsoft.com/office/drawing/2014/main" id="{612972B9-DFB7-417F-B00D-5CDAF3001CCD}"/>
                      </a:ext>
                    </a:extLst>
                  </p:cNvPr>
                  <p:cNvSpPr/>
                  <p:nvPr/>
                </p:nvSpPr>
                <p:spPr>
                  <a:xfrm>
                    <a:off x="4909258" y="4384000"/>
                    <a:ext cx="90000" cy="828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/>
                  </a:p>
                </p:txBody>
              </p:sp>
            </p:grpSp>
          </p:grpSp>
          <p:grpSp>
            <p:nvGrpSpPr>
              <p:cNvPr id="10" name="Group 136">
                <a:extLst>
                  <a:ext uri="{FF2B5EF4-FFF2-40B4-BE49-F238E27FC236}">
                    <a16:creationId xmlns:a16="http://schemas.microsoft.com/office/drawing/2014/main" id="{7485DFD6-58CF-4512-8067-927FAE4C5DDE}"/>
                  </a:ext>
                </a:extLst>
              </p:cNvPr>
              <p:cNvGrpSpPr/>
              <p:nvPr/>
            </p:nvGrpSpPr>
            <p:grpSpPr>
              <a:xfrm>
                <a:off x="6272654" y="1875857"/>
                <a:ext cx="720080" cy="720080"/>
                <a:chOff x="6272654" y="1875857"/>
                <a:chExt cx="720080" cy="720080"/>
              </a:xfrm>
            </p:grpSpPr>
            <p:sp>
              <p:nvSpPr>
                <p:cNvPr id="19" name="Rectangle 145">
                  <a:extLst>
                    <a:ext uri="{FF2B5EF4-FFF2-40B4-BE49-F238E27FC236}">
                      <a16:creationId xmlns:a16="http://schemas.microsoft.com/office/drawing/2014/main" id="{91038BDC-7073-448E-944E-B72B46281DC4}"/>
                    </a:ext>
                  </a:extLst>
                </p:cNvPr>
                <p:cNvSpPr/>
                <p:nvPr/>
              </p:nvSpPr>
              <p:spPr>
                <a:xfrm>
                  <a:off x="6272654" y="1875857"/>
                  <a:ext cx="720080" cy="72008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20" name="Parallelogram 5">
                  <a:extLst>
                    <a:ext uri="{FF2B5EF4-FFF2-40B4-BE49-F238E27FC236}">
                      <a16:creationId xmlns:a16="http://schemas.microsoft.com/office/drawing/2014/main" id="{A6961570-6929-4975-BC4A-FA651AB980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91715" y="1978487"/>
                  <a:ext cx="481958" cy="481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70" h="868857">
                      <a:moveTo>
                        <a:pt x="424135" y="189887"/>
                      </a:moveTo>
                      <a:lnTo>
                        <a:pt x="297766" y="526729"/>
                      </a:lnTo>
                      <a:lnTo>
                        <a:pt x="550505" y="526729"/>
                      </a:lnTo>
                      <a:close/>
                      <a:moveTo>
                        <a:pt x="325960" y="0"/>
                      </a:moveTo>
                      <a:lnTo>
                        <a:pt x="352897" y="0"/>
                      </a:lnTo>
                      <a:lnTo>
                        <a:pt x="495373" y="0"/>
                      </a:lnTo>
                      <a:lnTo>
                        <a:pt x="522310" y="0"/>
                      </a:lnTo>
                      <a:lnTo>
                        <a:pt x="848270" y="868857"/>
                      </a:lnTo>
                      <a:lnTo>
                        <a:pt x="678857" y="868857"/>
                      </a:lnTo>
                      <a:lnTo>
                        <a:pt x="604960" y="671883"/>
                      </a:lnTo>
                      <a:lnTo>
                        <a:pt x="243310" y="671883"/>
                      </a:lnTo>
                      <a:lnTo>
                        <a:pt x="169413" y="868857"/>
                      </a:lnTo>
                      <a:lnTo>
                        <a:pt x="0" y="86885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11" name="Group 137">
                <a:extLst>
                  <a:ext uri="{FF2B5EF4-FFF2-40B4-BE49-F238E27FC236}">
                    <a16:creationId xmlns:a16="http://schemas.microsoft.com/office/drawing/2014/main" id="{4CCEE2BA-50A7-4888-A2FF-2784794A86D8}"/>
                  </a:ext>
                </a:extLst>
              </p:cNvPr>
              <p:cNvGrpSpPr/>
              <p:nvPr/>
            </p:nvGrpSpPr>
            <p:grpSpPr>
              <a:xfrm>
                <a:off x="7109110" y="1875857"/>
                <a:ext cx="720080" cy="720080"/>
                <a:chOff x="7109110" y="1875857"/>
                <a:chExt cx="720080" cy="720080"/>
              </a:xfrm>
            </p:grpSpPr>
            <p:sp>
              <p:nvSpPr>
                <p:cNvPr id="17" name="Rectangle 143">
                  <a:extLst>
                    <a:ext uri="{FF2B5EF4-FFF2-40B4-BE49-F238E27FC236}">
                      <a16:creationId xmlns:a16="http://schemas.microsoft.com/office/drawing/2014/main" id="{A477BE60-4D49-4578-91AC-372D905E0370}"/>
                    </a:ext>
                  </a:extLst>
                </p:cNvPr>
                <p:cNvSpPr/>
                <p:nvPr/>
              </p:nvSpPr>
              <p:spPr>
                <a:xfrm>
                  <a:off x="7109110" y="1875857"/>
                  <a:ext cx="720080" cy="72008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8" name="Rectangle 9">
                  <a:extLst>
                    <a:ext uri="{FF2B5EF4-FFF2-40B4-BE49-F238E27FC236}">
                      <a16:creationId xmlns:a16="http://schemas.microsoft.com/office/drawing/2014/main" id="{95059FCC-4CD5-4EAA-A511-2EA47B1D5E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67746" y="1994945"/>
                  <a:ext cx="402809" cy="481904"/>
                </a:xfrm>
                <a:custGeom>
                  <a:avLst/>
                  <a:gdLst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431276 w 728932"/>
                    <a:gd name="connsiteY5" fmla="*/ 488630 h 872065"/>
                    <a:gd name="connsiteX6" fmla="*/ 174101 w 728932"/>
                    <a:gd name="connsiteY6" fmla="*/ 488630 h 872065"/>
                    <a:gd name="connsiteX7" fmla="*/ 174101 w 728932"/>
                    <a:gd name="connsiteY7" fmla="*/ 140965 h 872065"/>
                    <a:gd name="connsiteX8" fmla="*/ 174101 w 728932"/>
                    <a:gd name="connsiteY8" fmla="*/ 347665 h 872065"/>
                    <a:gd name="connsiteX9" fmla="*/ 431276 w 728932"/>
                    <a:gd name="connsiteY9" fmla="*/ 347665 h 872065"/>
                    <a:gd name="connsiteX10" fmla="*/ 431276 w 728932"/>
                    <a:gd name="connsiteY10" fmla="*/ 345754 h 872065"/>
                    <a:gd name="connsiteX11" fmla="*/ 517000 w 728932"/>
                    <a:gd name="connsiteY11" fmla="*/ 243359 h 872065"/>
                    <a:gd name="connsiteX12" fmla="*/ 433656 w 728932"/>
                    <a:gd name="connsiteY12" fmla="*/ 148109 h 872065"/>
                    <a:gd name="connsiteX13" fmla="*/ 174101 w 728932"/>
                    <a:gd name="connsiteY13" fmla="*/ 140965 h 872065"/>
                    <a:gd name="connsiteX14" fmla="*/ 0 w 728932"/>
                    <a:gd name="connsiteY14" fmla="*/ 0 h 872065"/>
                    <a:gd name="connsiteX15" fmla="*/ 127816 w 728932"/>
                    <a:gd name="connsiteY15" fmla="*/ 0 h 872065"/>
                    <a:gd name="connsiteX16" fmla="*/ 174101 w 728932"/>
                    <a:gd name="connsiteY16" fmla="*/ 0 h 872065"/>
                    <a:gd name="connsiteX17" fmla="*/ 447945 w 728932"/>
                    <a:gd name="connsiteY17" fmla="*/ 0 h 872065"/>
                    <a:gd name="connsiteX18" fmla="*/ 447945 w 728932"/>
                    <a:gd name="connsiteY18" fmla="*/ 1732 h 872065"/>
                    <a:gd name="connsiteX19" fmla="*/ 683688 w 728932"/>
                    <a:gd name="connsiteY19" fmla="*/ 179066 h 872065"/>
                    <a:gd name="connsiteX20" fmla="*/ 559863 w 728932"/>
                    <a:gd name="connsiteY20" fmla="*/ 407666 h 872065"/>
                    <a:gd name="connsiteX21" fmla="*/ 728932 w 728932"/>
                    <a:gd name="connsiteY21" fmla="*/ 633885 h 872065"/>
                    <a:gd name="connsiteX22" fmla="*/ 433657 w 728932"/>
                    <a:gd name="connsiteY22" fmla="*/ 872010 h 872065"/>
                    <a:gd name="connsiteX23" fmla="*/ 433776 w 728932"/>
                    <a:gd name="connsiteY23" fmla="*/ 869628 h 872065"/>
                    <a:gd name="connsiteX24" fmla="*/ 174101 w 728932"/>
                    <a:gd name="connsiteY24" fmla="*/ 869628 h 872065"/>
                    <a:gd name="connsiteX25" fmla="*/ 127816 w 728932"/>
                    <a:gd name="connsiteY25" fmla="*/ 869628 h 872065"/>
                    <a:gd name="connsiteX26" fmla="*/ 0 w 728932"/>
                    <a:gd name="connsiteY26" fmla="*/ 869628 h 872065"/>
                    <a:gd name="connsiteX27" fmla="*/ 0 w 728932"/>
                    <a:gd name="connsiteY27" fmla="*/ 0 h 872065"/>
                    <a:gd name="connsiteX0" fmla="*/ 174101 w 728932"/>
                    <a:gd name="connsiteY0" fmla="*/ 488630 h 872065"/>
                    <a:gd name="connsiteX1" fmla="*/ 174101 w 728932"/>
                    <a:gd name="connsiteY1" fmla="*/ 728663 h 872065"/>
                    <a:gd name="connsiteX2" fmla="*/ 442406 w 728932"/>
                    <a:gd name="connsiteY2" fmla="*/ 728663 h 872065"/>
                    <a:gd name="connsiteX3" fmla="*/ 547956 w 728932"/>
                    <a:gd name="connsiteY3" fmla="*/ 612454 h 872065"/>
                    <a:gd name="connsiteX4" fmla="*/ 431276 w 728932"/>
                    <a:gd name="connsiteY4" fmla="*/ 493391 h 872065"/>
                    <a:gd name="connsiteX5" fmla="*/ 174101 w 728932"/>
                    <a:gd name="connsiteY5" fmla="*/ 488630 h 872065"/>
                    <a:gd name="connsiteX6" fmla="*/ 174101 w 728932"/>
                    <a:gd name="connsiteY6" fmla="*/ 140965 h 872065"/>
                    <a:gd name="connsiteX7" fmla="*/ 174101 w 728932"/>
                    <a:gd name="connsiteY7" fmla="*/ 347665 h 872065"/>
                    <a:gd name="connsiteX8" fmla="*/ 431276 w 728932"/>
                    <a:gd name="connsiteY8" fmla="*/ 347665 h 872065"/>
                    <a:gd name="connsiteX9" fmla="*/ 431276 w 728932"/>
                    <a:gd name="connsiteY9" fmla="*/ 345754 h 872065"/>
                    <a:gd name="connsiteX10" fmla="*/ 517000 w 728932"/>
                    <a:gd name="connsiteY10" fmla="*/ 243359 h 872065"/>
                    <a:gd name="connsiteX11" fmla="*/ 433656 w 728932"/>
                    <a:gd name="connsiteY11" fmla="*/ 148109 h 872065"/>
                    <a:gd name="connsiteX12" fmla="*/ 174101 w 728932"/>
                    <a:gd name="connsiteY12" fmla="*/ 140965 h 872065"/>
                    <a:gd name="connsiteX13" fmla="*/ 0 w 728932"/>
                    <a:gd name="connsiteY13" fmla="*/ 0 h 872065"/>
                    <a:gd name="connsiteX14" fmla="*/ 127816 w 728932"/>
                    <a:gd name="connsiteY14" fmla="*/ 0 h 872065"/>
                    <a:gd name="connsiteX15" fmla="*/ 174101 w 728932"/>
                    <a:gd name="connsiteY15" fmla="*/ 0 h 872065"/>
                    <a:gd name="connsiteX16" fmla="*/ 447945 w 728932"/>
                    <a:gd name="connsiteY16" fmla="*/ 0 h 872065"/>
                    <a:gd name="connsiteX17" fmla="*/ 447945 w 728932"/>
                    <a:gd name="connsiteY17" fmla="*/ 1732 h 872065"/>
                    <a:gd name="connsiteX18" fmla="*/ 683688 w 728932"/>
                    <a:gd name="connsiteY18" fmla="*/ 179066 h 872065"/>
                    <a:gd name="connsiteX19" fmla="*/ 559863 w 728932"/>
                    <a:gd name="connsiteY19" fmla="*/ 407666 h 872065"/>
                    <a:gd name="connsiteX20" fmla="*/ 728932 w 728932"/>
                    <a:gd name="connsiteY20" fmla="*/ 633885 h 872065"/>
                    <a:gd name="connsiteX21" fmla="*/ 433657 w 728932"/>
                    <a:gd name="connsiteY21" fmla="*/ 872010 h 872065"/>
                    <a:gd name="connsiteX22" fmla="*/ 433776 w 728932"/>
                    <a:gd name="connsiteY22" fmla="*/ 869628 h 872065"/>
                    <a:gd name="connsiteX23" fmla="*/ 174101 w 728932"/>
                    <a:gd name="connsiteY23" fmla="*/ 869628 h 872065"/>
                    <a:gd name="connsiteX24" fmla="*/ 127816 w 728932"/>
                    <a:gd name="connsiteY24" fmla="*/ 869628 h 872065"/>
                    <a:gd name="connsiteX25" fmla="*/ 0 w 728932"/>
                    <a:gd name="connsiteY25" fmla="*/ 869628 h 872065"/>
                    <a:gd name="connsiteX26" fmla="*/ 0 w 728932"/>
                    <a:gd name="connsiteY26" fmla="*/ 0 h 87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28932" h="872065">
                      <a:moveTo>
                        <a:pt x="174101" y="488630"/>
                      </a:moveTo>
                      <a:lnTo>
                        <a:pt x="174101" y="728663"/>
                      </a:lnTo>
                      <a:lnTo>
                        <a:pt x="442406" y="728663"/>
                      </a:lnTo>
                      <a:cubicBezTo>
                        <a:pt x="511257" y="715167"/>
                        <a:pt x="549532" y="684907"/>
                        <a:pt x="547956" y="612454"/>
                      </a:cubicBezTo>
                      <a:cubicBezTo>
                        <a:pt x="543194" y="552923"/>
                        <a:pt x="538432" y="510060"/>
                        <a:pt x="431276" y="493391"/>
                      </a:cubicBezTo>
                      <a:lnTo>
                        <a:pt x="174101" y="488630"/>
                      </a:lnTo>
                      <a:close/>
                      <a:moveTo>
                        <a:pt x="174101" y="140965"/>
                      </a:moveTo>
                      <a:lnTo>
                        <a:pt x="174101" y="347665"/>
                      </a:lnTo>
                      <a:lnTo>
                        <a:pt x="431276" y="347665"/>
                      </a:lnTo>
                      <a:lnTo>
                        <a:pt x="431276" y="345754"/>
                      </a:lnTo>
                      <a:cubicBezTo>
                        <a:pt x="474139" y="322735"/>
                        <a:pt x="514619" y="311622"/>
                        <a:pt x="517000" y="243359"/>
                      </a:cubicBezTo>
                      <a:cubicBezTo>
                        <a:pt x="517000" y="202878"/>
                        <a:pt x="502713" y="157634"/>
                        <a:pt x="433656" y="148109"/>
                      </a:cubicBezTo>
                      <a:cubicBezTo>
                        <a:pt x="366981" y="140568"/>
                        <a:pt x="274510" y="141043"/>
                        <a:pt x="174101" y="140965"/>
                      </a:cubicBezTo>
                      <a:close/>
                      <a:moveTo>
                        <a:pt x="0" y="0"/>
                      </a:moveTo>
                      <a:lnTo>
                        <a:pt x="127816" y="0"/>
                      </a:lnTo>
                      <a:lnTo>
                        <a:pt x="174101" y="0"/>
                      </a:lnTo>
                      <a:lnTo>
                        <a:pt x="447945" y="0"/>
                      </a:lnTo>
                      <a:lnTo>
                        <a:pt x="447945" y="1732"/>
                      </a:lnTo>
                      <a:cubicBezTo>
                        <a:pt x="634795" y="8775"/>
                        <a:pt x="679801" y="148746"/>
                        <a:pt x="683688" y="179066"/>
                      </a:cubicBezTo>
                      <a:cubicBezTo>
                        <a:pt x="689245" y="333848"/>
                        <a:pt x="620981" y="374328"/>
                        <a:pt x="559863" y="407666"/>
                      </a:cubicBezTo>
                      <a:cubicBezTo>
                        <a:pt x="663844" y="433066"/>
                        <a:pt x="727345" y="515617"/>
                        <a:pt x="728932" y="633885"/>
                      </a:cubicBezTo>
                      <a:cubicBezTo>
                        <a:pt x="720200" y="800572"/>
                        <a:pt x="594788" y="874392"/>
                        <a:pt x="433657" y="872010"/>
                      </a:cubicBezTo>
                      <a:cubicBezTo>
                        <a:pt x="433697" y="871216"/>
                        <a:pt x="433736" y="870422"/>
                        <a:pt x="433776" y="869628"/>
                      </a:cubicBezTo>
                      <a:lnTo>
                        <a:pt x="174101" y="869628"/>
                      </a:lnTo>
                      <a:lnTo>
                        <a:pt x="127816" y="869628"/>
                      </a:lnTo>
                      <a:lnTo>
                        <a:pt x="0" y="8696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/>
                </a:p>
              </p:txBody>
            </p:sp>
          </p:grpSp>
          <p:grpSp>
            <p:nvGrpSpPr>
              <p:cNvPr id="12" name="Group 138">
                <a:extLst>
                  <a:ext uri="{FF2B5EF4-FFF2-40B4-BE49-F238E27FC236}">
                    <a16:creationId xmlns:a16="http://schemas.microsoft.com/office/drawing/2014/main" id="{095E50F1-AB58-492D-BE89-F81EECBA67F6}"/>
                  </a:ext>
                </a:extLst>
              </p:cNvPr>
              <p:cNvGrpSpPr/>
              <p:nvPr/>
            </p:nvGrpSpPr>
            <p:grpSpPr>
              <a:xfrm>
                <a:off x="6690882" y="1037184"/>
                <a:ext cx="720080" cy="720080"/>
                <a:chOff x="6690882" y="1037184"/>
                <a:chExt cx="720080" cy="720080"/>
              </a:xfrm>
            </p:grpSpPr>
            <p:sp>
              <p:nvSpPr>
                <p:cNvPr id="15" name="Rectangle 141">
                  <a:extLst>
                    <a:ext uri="{FF2B5EF4-FFF2-40B4-BE49-F238E27FC236}">
                      <a16:creationId xmlns:a16="http://schemas.microsoft.com/office/drawing/2014/main" id="{55D77472-945B-4CD4-9BFB-6AE39DE21582}"/>
                    </a:ext>
                  </a:extLst>
                </p:cNvPr>
                <p:cNvSpPr/>
                <p:nvPr/>
              </p:nvSpPr>
              <p:spPr>
                <a:xfrm>
                  <a:off x="6690882" y="1037184"/>
                  <a:ext cx="720080" cy="72008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6" name="Block Arc 142">
                  <a:extLst>
                    <a:ext uri="{FF2B5EF4-FFF2-40B4-BE49-F238E27FC236}">
                      <a16:creationId xmlns:a16="http://schemas.microsoft.com/office/drawing/2014/main" id="{EB808376-764A-4682-A66B-5671B0F9A6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42201" y="1156272"/>
                  <a:ext cx="417443" cy="481904"/>
                </a:xfrm>
                <a:prstGeom prst="blockArc">
                  <a:avLst>
                    <a:gd name="adj1" fmla="val 1756726"/>
                    <a:gd name="adj2" fmla="val 19889488"/>
                    <a:gd name="adj3" fmla="val 22774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Round Same Side Corner Rectangle 51">
                <a:extLst>
                  <a:ext uri="{FF2B5EF4-FFF2-40B4-BE49-F238E27FC236}">
                    <a16:creationId xmlns:a16="http://schemas.microsoft.com/office/drawing/2014/main" id="{121AF52C-F9EC-441C-AD7E-59A6BA65E1AE}"/>
                  </a:ext>
                </a:extLst>
              </p:cNvPr>
              <p:cNvSpPr/>
              <p:nvPr/>
            </p:nvSpPr>
            <p:spPr>
              <a:xfrm rot="5400000">
                <a:off x="6852922" y="1652530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4" name="Round Same Side Corner Rectangle 51">
                <a:extLst>
                  <a:ext uri="{FF2B5EF4-FFF2-40B4-BE49-F238E27FC236}">
                    <a16:creationId xmlns:a16="http://schemas.microsoft.com/office/drawing/2014/main" id="{DFB0DDBC-A95A-41FD-B573-ED86E7BB3AC9}"/>
                  </a:ext>
                </a:extLst>
              </p:cNvPr>
              <p:cNvSpPr/>
              <p:nvPr/>
            </p:nvSpPr>
            <p:spPr>
              <a:xfrm rot="16200000">
                <a:off x="6852922" y="2167123"/>
                <a:ext cx="396000" cy="2520000"/>
              </a:xfrm>
              <a:custGeom>
                <a:avLst/>
                <a:gdLst/>
                <a:ahLst/>
                <a:cxnLst/>
                <a:rect l="l" t="t" r="r" b="b"/>
                <a:pathLst>
                  <a:path w="468002" h="2500353">
                    <a:moveTo>
                      <a:pt x="0" y="2500353"/>
                    </a:moveTo>
                    <a:lnTo>
                      <a:pt x="0" y="234001"/>
                    </a:lnTo>
                    <a:cubicBezTo>
                      <a:pt x="0" y="104766"/>
                      <a:pt x="104766" y="0"/>
                      <a:pt x="234001" y="0"/>
                    </a:cubicBezTo>
                    <a:cubicBezTo>
                      <a:pt x="363236" y="0"/>
                      <a:pt x="468002" y="104766"/>
                      <a:pt x="468002" y="234001"/>
                    </a:cubicBezTo>
                    <a:cubicBezTo>
                      <a:pt x="468002" y="989452"/>
                      <a:pt x="468001" y="1744902"/>
                      <a:pt x="468001" y="2500353"/>
                    </a:cubicBezTo>
                    <a:lnTo>
                      <a:pt x="467594" y="2500353"/>
                    </a:lnTo>
                    <a:cubicBezTo>
                      <a:pt x="429063" y="2409421"/>
                      <a:pt x="338980" y="2345641"/>
                      <a:pt x="234000" y="2345641"/>
                    </a:cubicBezTo>
                    <a:cubicBezTo>
                      <a:pt x="129020" y="2345641"/>
                      <a:pt x="38938" y="2409421"/>
                      <a:pt x="406" y="250035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79942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99456" y="1738299"/>
            <a:ext cx="3360000" cy="3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063925" y="1738299"/>
            <a:ext cx="3360000" cy="3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5540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58752" y="2201892"/>
            <a:ext cx="3215787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487484" y="2201892"/>
            <a:ext cx="3215787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016215" y="2201892"/>
            <a:ext cx="3215787" cy="23912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6407BF-D764-4F3C-882C-7AA41FCCE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4778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40770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407701" y="0"/>
            <a:ext cx="8784299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559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3925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76934" y="0"/>
            <a:ext cx="5664629" cy="24688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576934" y="4389107"/>
            <a:ext cx="5664629" cy="24688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576933" y="2468894"/>
            <a:ext cx="5678721" cy="19397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327960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57145" y="1700808"/>
            <a:ext cx="3264727" cy="2698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452723" y="1700808"/>
            <a:ext cx="3264364" cy="2698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947939" y="1700808"/>
            <a:ext cx="3264364" cy="2698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4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DC7CF1-F621-4B89-B251-CC145E4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A217846-4F43-4521-9841-E06A6C99C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85F3E53-3430-4786-BDDC-C77FA90DE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8EEFF5E-DC50-42B0-8AB5-0B45CD26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100A17F-9BBA-4A36-8E33-25914C451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F03FB0D-F5EC-449B-A2E0-D67D8960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41788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556792"/>
            <a:ext cx="3840000" cy="37444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352000" y="1"/>
            <a:ext cx="3840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6691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60000" y="720000"/>
            <a:ext cx="3312000" cy="54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902409" y="720000"/>
            <a:ext cx="3312939" cy="54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431204" y="720000"/>
            <a:ext cx="3312000" cy="54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663227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086248" y="0"/>
            <a:ext cx="610575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742097" y="1109335"/>
            <a:ext cx="2688299" cy="4643428"/>
            <a:chOff x="2627784" y="1825002"/>
            <a:chExt cx="1198166" cy="2069560"/>
          </a:xfrm>
        </p:grpSpPr>
        <p:sp>
          <p:nvSpPr>
            <p:cNvPr id="5" name="Rounded Rectangle 4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0" name="Oval 9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1" name="Rounded Rectangle 10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02931" y="1487527"/>
            <a:ext cx="2366632" cy="3731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262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652722"/>
            <a:ext cx="12192000" cy="44852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4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2" y="2354872"/>
            <a:ext cx="5622861" cy="3080977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87221" y="2478935"/>
            <a:ext cx="3696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6FB63C-5800-4111-92B0-B9CD0BCB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89371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4795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719403" y="1775969"/>
            <a:ext cx="2470384" cy="4267031"/>
            <a:chOff x="2627784" y="1825002"/>
            <a:chExt cx="1198166" cy="2069560"/>
          </a:xfrm>
        </p:grpSpPr>
        <p:sp>
          <p:nvSpPr>
            <p:cNvPr id="18" name="Rounded Rectangle 17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21" name="Oval 20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2" name="Rounded Rectangle 21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2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80237" y="2194885"/>
            <a:ext cx="1373703" cy="34291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2253939" y="1629228"/>
            <a:ext cx="2640295" cy="4560513"/>
            <a:chOff x="2627784" y="1825002"/>
            <a:chExt cx="1198166" cy="2069560"/>
          </a:xfrm>
        </p:grpSpPr>
        <p:sp>
          <p:nvSpPr>
            <p:cNvPr id="11" name="Rounded Rectangle 10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4" name="Oval 13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5" name="Rounded Rectangle 14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14799" y="2059723"/>
            <a:ext cx="2324372" cy="3665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4481C05-B01C-4D49-8033-5D0490F68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89371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3072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7933644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n-lt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90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05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00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11CC820-9E25-4E5F-A903-B2F0D70D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8A92053-E797-4884-A024-74D3FE860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4F91B71F-C72A-4EE0-BBF9-3E5E3528E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7982FF55-7C44-452E-9CAD-BA9016184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1F0222CA-B6B6-4C16-88B9-A59C3231C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70A20E2D-CA25-4FF6-AC3D-A9B4BCD2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F068D960-B3EC-4D30-9EDE-24CC87F6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380A792B-D8BB-4F4C-BC41-9596982A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623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C7CE7E-1797-461E-9D22-0B42B744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27BDA85D-69EB-4A3B-9AC6-4A3C9C8F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46469A50-C25A-4D7A-8430-6B9731A7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5B5CB73A-5660-45CF-BCED-22B82CBD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537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3BF41AA8-54B2-48E0-8B67-B2CD2E4D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ED54C9A-3BFE-4297-B97C-06815E827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33614FB-E439-45DF-89B3-9C815D93E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9670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F216CD4-C75E-485F-86AF-A64EE72F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6BE9997-7F6E-4320-8BF7-F6486F10C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AC98F6E-7BFC-42F4-840A-E323DD6A0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7F5E498-7650-4691-87E2-088E928A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FD5F9A97-CC99-4699-BCE8-469BC0637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A7661AE-0DE0-4CCF-9061-D7F6F9A8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9000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3E2D348-0AE0-406A-8DE6-181B1BA8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40DD69C7-8F9D-4583-981D-ED27115D4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F438E03-E522-4209-8EAE-7353267BE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202D51E-D631-4596-AA70-E1F3CAA0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D76A60A-ABEE-4886-AAD8-36CB965A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FF7C942-E413-4F8D-9AF6-D97FD045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7288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1E4277CD-0FCF-413C-9609-063099DB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6FDC11F-1642-40C1-8D80-EE2014AC2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A4F6368-AF93-411E-851A-B45386A10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45490-1039-4D49-8716-C3A528C66215}" type="datetimeFigureOut">
              <a:rPr lang="vi-VN" smtClean="0"/>
              <a:t>16/12/2019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4CD20D6-0EDF-478C-9847-54B1E5FB9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D73D087-732B-4A64-B0A1-17434D65A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097FE-26DB-42DB-A860-BAE37CC503C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0719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69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68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88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284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4800" b="1" u="sng" dirty="0" err="1">
                <a:ea typeface="맑은 고딕" pitchFamily="50" charset="-127"/>
              </a:rPr>
              <a:t>Đề</a:t>
            </a:r>
            <a:r>
              <a:rPr lang="en-US" altLang="ko-KR" sz="4800" b="1" u="sng" dirty="0">
                <a:ea typeface="맑은 고딕" pitchFamily="50" charset="-127"/>
              </a:rPr>
              <a:t> </a:t>
            </a:r>
            <a:r>
              <a:rPr lang="en-US" altLang="ko-KR" sz="4800" b="1" u="sng" dirty="0" err="1">
                <a:ea typeface="맑은 고딕" pitchFamily="50" charset="-127"/>
              </a:rPr>
              <a:t>Tài</a:t>
            </a:r>
            <a:r>
              <a:rPr lang="en-US" altLang="ko-KR" sz="4800" b="1" u="sng" dirty="0">
                <a:ea typeface="맑은 고딕" pitchFamily="50" charset="-127"/>
              </a:rPr>
              <a:t> </a:t>
            </a:r>
          </a:p>
          <a:p>
            <a:r>
              <a:rPr lang="en-US" altLang="ko-KR" sz="4800" dirty="0" err="1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Quản</a:t>
            </a:r>
            <a:r>
              <a:rPr lang="en-US" altLang="ko-KR" sz="4800" dirty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Lý</a:t>
            </a:r>
            <a:r>
              <a:rPr lang="en-US" altLang="ko-KR" sz="4800" dirty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Học</a:t>
            </a:r>
            <a:r>
              <a:rPr lang="en-US" altLang="ko-KR" sz="4800" dirty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Vụ</a:t>
            </a:r>
            <a:endParaRPr lang="en-US" altLang="ko-KR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35696" y="3929373"/>
            <a:ext cx="7056107" cy="12019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>
              <a:defRPr/>
            </a:pPr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ường</a:t>
            </a:r>
            <a:r>
              <a:rPr lang="vi-VN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Khoa Nguyên – 17520827</a:t>
            </a:r>
          </a:p>
          <a:p>
            <a:pPr>
              <a:defRPr/>
            </a:pPr>
            <a:r>
              <a:rPr lang="vi-VN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vi-VN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Đăng Huy – 17520563</a:t>
            </a:r>
          </a:p>
          <a:p>
            <a:pPr>
              <a:defRPr/>
            </a:pPr>
            <a:r>
              <a:rPr lang="vi-VN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vi-VN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vi-VN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vi-VN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vi-VN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- 17520338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5135696" y="6433554"/>
            <a:ext cx="633670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7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9BA5CF8A-71AE-4ACB-8920-E97404666DC7}"/>
              </a:ext>
            </a:extLst>
          </p:cNvPr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u="sng" dirty="0" err="1"/>
              <a:t>Đặc</a:t>
            </a:r>
            <a:r>
              <a:rPr lang="en-US" b="1" u="sng" dirty="0"/>
              <a:t> </a:t>
            </a:r>
            <a:r>
              <a:rPr lang="en-US" b="1" u="sng" dirty="0" err="1"/>
              <a:t>tả</a:t>
            </a:r>
            <a:r>
              <a:rPr lang="en-US" b="1" u="sng" dirty="0"/>
              <a:t> Use-Case – </a:t>
            </a:r>
            <a:r>
              <a:rPr lang="en-US" b="1" u="sng" dirty="0" err="1"/>
              <a:t>Đăng</a:t>
            </a:r>
            <a:r>
              <a:rPr lang="en-US" b="1" u="sng" dirty="0"/>
              <a:t> Nhập</a:t>
            </a:r>
            <a:endParaRPr lang="vi-VN" b="1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A06B8-7AC8-4A26-9F93-F22D71263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159856"/>
            <a:ext cx="5632315" cy="562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kumimoji="0" lang="en-US" altLang="vi-VN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endParaRPr kumimoji="0" lang="en-US" altLang="vi-VN" sz="24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nhập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use case </a:t>
            </a:r>
            <a:r>
              <a:rPr lang="en-US" dirty="0" err="1"/>
              <a:t>riêng</a:t>
            </a:r>
            <a:r>
              <a:rPr lang="en-US" dirty="0"/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Các</a:t>
            </a:r>
            <a:r>
              <a:rPr lang="vi-VN" b="1" u="sng" dirty="0"/>
              <a:t> yêu </a:t>
            </a:r>
            <a:r>
              <a:rPr lang="vi-VN" b="1" u="sng" dirty="0" err="1"/>
              <a:t>cầu</a:t>
            </a:r>
            <a:r>
              <a:rPr lang="vi-VN" b="1" u="sng" dirty="0"/>
              <a:t> </a:t>
            </a:r>
            <a:r>
              <a:rPr lang="vi-VN" b="1" u="sng" dirty="0" err="1"/>
              <a:t>đặc</a:t>
            </a:r>
            <a:r>
              <a:rPr lang="vi-VN" b="1" u="sng" dirty="0"/>
              <a:t> </a:t>
            </a:r>
            <a:r>
              <a:rPr lang="vi-VN" b="1" u="sng" dirty="0" err="1"/>
              <a:t>biệt</a:t>
            </a:r>
            <a:endParaRPr lang="vi-VN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i="1" dirty="0"/>
              <a:t>-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được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nhập.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Trạng</a:t>
            </a:r>
            <a:r>
              <a:rPr lang="vi-VN" b="1" u="sng" dirty="0"/>
              <a:t> </a:t>
            </a:r>
            <a:r>
              <a:rPr lang="vi-VN" b="1" u="sng" dirty="0" err="1"/>
              <a:t>thái</a:t>
            </a:r>
            <a:r>
              <a:rPr lang="vi-VN" b="1" u="sng" dirty="0"/>
              <a:t> </a:t>
            </a:r>
            <a:r>
              <a:rPr lang="vi-VN" b="1" u="sng" dirty="0" err="1"/>
              <a:t>hệ</a:t>
            </a:r>
            <a:r>
              <a:rPr lang="vi-VN" b="1" u="sng" dirty="0"/>
              <a:t> </a:t>
            </a:r>
            <a:r>
              <a:rPr lang="vi-VN" b="1" u="sng" dirty="0" err="1"/>
              <a:t>thống</a:t>
            </a:r>
            <a:r>
              <a:rPr lang="vi-VN" b="1" u="sng" dirty="0"/>
              <a:t> khi </a:t>
            </a:r>
            <a:r>
              <a:rPr lang="vi-VN" b="1" u="sng" dirty="0" err="1"/>
              <a:t>bắt</a:t>
            </a:r>
            <a:r>
              <a:rPr lang="vi-VN" b="1" u="sng" dirty="0"/>
              <a:t> </a:t>
            </a:r>
            <a:r>
              <a:rPr lang="vi-VN" b="1" u="sng" dirty="0" err="1"/>
              <a:t>đầu</a:t>
            </a:r>
            <a:r>
              <a:rPr lang="vi-VN" b="1" u="sng" dirty="0"/>
              <a:t> </a:t>
            </a:r>
            <a:r>
              <a:rPr lang="vi-VN" b="1" u="sng" dirty="0" err="1"/>
              <a:t>thực</a:t>
            </a:r>
            <a:r>
              <a:rPr lang="vi-VN" b="1" u="sng" dirty="0"/>
              <a:t> </a:t>
            </a:r>
            <a:r>
              <a:rPr lang="vi-VN" b="1" u="sng" dirty="0" err="1"/>
              <a:t>hiện</a:t>
            </a:r>
            <a:r>
              <a:rPr lang="vi-VN" b="1" u="sng" dirty="0"/>
              <a:t> </a:t>
            </a:r>
            <a:r>
              <a:rPr lang="vi-VN" b="1" u="sng" dirty="0" err="1"/>
              <a:t>Use-case</a:t>
            </a:r>
            <a:endParaRPr lang="vi-VN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-</a:t>
            </a:r>
            <a:r>
              <a:rPr lang="en-US" dirty="0" err="1"/>
              <a:t>Phải</a:t>
            </a:r>
            <a:r>
              <a:rPr lang="en-US" dirty="0"/>
              <a:t> có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nhập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được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u="sng" dirty="0" err="1"/>
              <a:t>Trạng</a:t>
            </a:r>
            <a:r>
              <a:rPr lang="en-US" b="1" u="sng" dirty="0"/>
              <a:t> </a:t>
            </a:r>
            <a:r>
              <a:rPr lang="en-US" b="1" u="sng" dirty="0" err="1"/>
              <a:t>thái</a:t>
            </a:r>
            <a:r>
              <a:rPr lang="en-US" b="1" u="sng" dirty="0"/>
              <a:t> </a:t>
            </a:r>
            <a:r>
              <a:rPr lang="en-US" b="1" u="sng" dirty="0" err="1"/>
              <a:t>hệ</a:t>
            </a:r>
            <a:r>
              <a:rPr lang="en-US" b="1" u="sng" dirty="0"/>
              <a:t> </a:t>
            </a:r>
            <a:r>
              <a:rPr lang="en-US" b="1" u="sng" dirty="0" err="1"/>
              <a:t>thống</a:t>
            </a:r>
            <a:r>
              <a:rPr lang="en-US" b="1" u="sng" dirty="0"/>
              <a:t> </a:t>
            </a:r>
            <a:r>
              <a:rPr lang="en-US" b="1" u="sng" dirty="0" err="1"/>
              <a:t>sau</a:t>
            </a:r>
            <a:r>
              <a:rPr lang="en-US" b="1" u="sng" dirty="0"/>
              <a:t> </a:t>
            </a:r>
            <a:r>
              <a:rPr lang="en-US" b="1" u="sng" dirty="0" err="1"/>
              <a:t>khi</a:t>
            </a:r>
            <a:r>
              <a:rPr lang="en-US" b="1" u="sng" dirty="0"/>
              <a:t> </a:t>
            </a:r>
            <a:r>
              <a:rPr lang="en-US" b="1" u="sng" dirty="0" err="1"/>
              <a:t>thực</a:t>
            </a:r>
            <a:r>
              <a:rPr lang="en-US" b="1" u="sng" dirty="0"/>
              <a:t> </a:t>
            </a:r>
            <a:r>
              <a:rPr lang="en-US" b="1" u="sng" dirty="0" err="1"/>
              <a:t>hiện</a:t>
            </a:r>
            <a:r>
              <a:rPr lang="en-US" b="1" u="sng" dirty="0"/>
              <a:t> Use-case</a:t>
            </a:r>
            <a:endParaRPr lang="vi-VN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-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nhập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không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.</a:t>
            </a: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-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nhập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thì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b="1" i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1" name="Picture 1" descr="đăng nhập">
            <a:extLst>
              <a:ext uri="{FF2B5EF4-FFF2-40B4-BE49-F238E27FC236}">
                <a16:creationId xmlns:a16="http://schemas.microsoft.com/office/drawing/2014/main" id="{677A313B-2DDC-49CF-A4B3-74D3BF0A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315" y="1086292"/>
            <a:ext cx="6559685" cy="577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9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13068F1-7CC9-4325-B938-5366E215B962}"/>
              </a:ext>
            </a:extLst>
          </p:cNvPr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u="sng" dirty="0" err="1"/>
              <a:t>Đặc</a:t>
            </a:r>
            <a:r>
              <a:rPr lang="en-US" b="1" u="sng" dirty="0"/>
              <a:t> </a:t>
            </a:r>
            <a:r>
              <a:rPr lang="en-US" b="1" u="sng" dirty="0" err="1"/>
              <a:t>tả</a:t>
            </a:r>
            <a:r>
              <a:rPr lang="en-US" b="1" u="sng" dirty="0"/>
              <a:t> Use-Case – </a:t>
            </a:r>
            <a:r>
              <a:rPr lang="en-US" b="1" u="sng" dirty="0" err="1"/>
              <a:t>Đăng</a:t>
            </a:r>
            <a:r>
              <a:rPr lang="en-US" b="1" u="sng" dirty="0"/>
              <a:t> </a:t>
            </a:r>
            <a:r>
              <a:rPr lang="en-US" b="1" u="sng" dirty="0" err="1"/>
              <a:t>Xuất</a:t>
            </a:r>
            <a:endParaRPr lang="vi-VN" b="1" u="sng" dirty="0"/>
          </a:p>
        </p:txBody>
      </p:sp>
      <p:pic>
        <p:nvPicPr>
          <p:cNvPr id="6146" name="Picture 2" descr="Đăng xuất">
            <a:extLst>
              <a:ext uri="{FF2B5EF4-FFF2-40B4-BE49-F238E27FC236}">
                <a16:creationId xmlns:a16="http://schemas.microsoft.com/office/drawing/2014/main" id="{3710F1E9-A7FE-4758-A0FD-DF25AAC6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91" y="1086292"/>
            <a:ext cx="5548009" cy="575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6986464-D91D-490F-90AE-5C82106C7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3299"/>
            <a:ext cx="6643992" cy="396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kumimoji="0" lang="en-US" altLang="vi-VN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endParaRPr kumimoji="0" lang="en-US" altLang="vi-VN" sz="24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Các</a:t>
            </a:r>
            <a:r>
              <a:rPr lang="vi-VN" b="1" u="sng" dirty="0"/>
              <a:t> yêu </a:t>
            </a:r>
            <a:r>
              <a:rPr lang="vi-VN" b="1" u="sng" dirty="0" err="1"/>
              <a:t>cầu</a:t>
            </a:r>
            <a:r>
              <a:rPr lang="vi-VN" b="1" u="sng" dirty="0"/>
              <a:t> </a:t>
            </a:r>
            <a:r>
              <a:rPr lang="vi-VN" b="1" u="sng" dirty="0" err="1"/>
              <a:t>đặc</a:t>
            </a:r>
            <a:r>
              <a:rPr lang="vi-VN" b="1" u="sng" dirty="0"/>
              <a:t> </a:t>
            </a:r>
            <a:r>
              <a:rPr lang="vi-VN" b="1" u="sng" dirty="0" err="1"/>
              <a:t>biệt</a:t>
            </a:r>
            <a:endParaRPr lang="vi-VN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i="1" dirty="0"/>
              <a:t>-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nhập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Trạng</a:t>
            </a:r>
            <a:r>
              <a:rPr lang="vi-VN" b="1" u="sng" dirty="0"/>
              <a:t> </a:t>
            </a:r>
            <a:r>
              <a:rPr lang="vi-VN" b="1" u="sng" dirty="0" err="1"/>
              <a:t>thái</a:t>
            </a:r>
            <a:r>
              <a:rPr lang="vi-VN" b="1" u="sng" dirty="0"/>
              <a:t> </a:t>
            </a:r>
            <a:r>
              <a:rPr lang="vi-VN" b="1" u="sng" dirty="0" err="1"/>
              <a:t>hệ</a:t>
            </a:r>
            <a:r>
              <a:rPr lang="vi-VN" b="1" u="sng" dirty="0"/>
              <a:t> </a:t>
            </a:r>
            <a:r>
              <a:rPr lang="vi-VN" b="1" u="sng" dirty="0" err="1"/>
              <a:t>thống</a:t>
            </a:r>
            <a:r>
              <a:rPr lang="vi-VN" b="1" u="sng" dirty="0"/>
              <a:t> khi </a:t>
            </a:r>
            <a:r>
              <a:rPr lang="vi-VN" b="1" u="sng" dirty="0" err="1"/>
              <a:t>bắt</a:t>
            </a:r>
            <a:r>
              <a:rPr lang="vi-VN" b="1" u="sng" dirty="0"/>
              <a:t> </a:t>
            </a:r>
            <a:r>
              <a:rPr lang="vi-VN" b="1" u="sng" dirty="0" err="1"/>
              <a:t>đầu</a:t>
            </a:r>
            <a:r>
              <a:rPr lang="vi-VN" b="1" u="sng" dirty="0"/>
              <a:t> </a:t>
            </a:r>
            <a:r>
              <a:rPr lang="vi-VN" b="1" u="sng" dirty="0" err="1"/>
              <a:t>thực</a:t>
            </a:r>
            <a:r>
              <a:rPr lang="vi-VN" b="1" u="sng" dirty="0"/>
              <a:t> </a:t>
            </a:r>
            <a:r>
              <a:rPr lang="vi-VN" b="1" u="sng" dirty="0" err="1"/>
              <a:t>hiện</a:t>
            </a:r>
            <a:r>
              <a:rPr lang="vi-VN" b="1" u="sng" dirty="0"/>
              <a:t> </a:t>
            </a:r>
            <a:r>
              <a:rPr lang="vi-VN" b="1" u="sng" dirty="0" err="1"/>
              <a:t>Use-case</a:t>
            </a:r>
            <a:endParaRPr lang="vi-VN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-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u="sng" dirty="0" err="1"/>
              <a:t>Trạng</a:t>
            </a:r>
            <a:r>
              <a:rPr lang="en-US" b="1" u="sng" dirty="0"/>
              <a:t> </a:t>
            </a:r>
            <a:r>
              <a:rPr lang="en-US" b="1" u="sng" dirty="0" err="1"/>
              <a:t>thái</a:t>
            </a:r>
            <a:r>
              <a:rPr lang="en-US" b="1" u="sng" dirty="0"/>
              <a:t> </a:t>
            </a:r>
            <a:r>
              <a:rPr lang="en-US" b="1" u="sng" dirty="0" err="1"/>
              <a:t>hệ</a:t>
            </a:r>
            <a:r>
              <a:rPr lang="en-US" b="1" u="sng" dirty="0"/>
              <a:t> </a:t>
            </a:r>
            <a:r>
              <a:rPr lang="en-US" b="1" u="sng" dirty="0" err="1"/>
              <a:t>thống</a:t>
            </a:r>
            <a:r>
              <a:rPr lang="en-US" b="1" u="sng" dirty="0"/>
              <a:t> </a:t>
            </a:r>
            <a:r>
              <a:rPr lang="en-US" b="1" u="sng" dirty="0" err="1"/>
              <a:t>sau</a:t>
            </a:r>
            <a:r>
              <a:rPr lang="en-US" b="1" u="sng" dirty="0"/>
              <a:t> </a:t>
            </a:r>
            <a:r>
              <a:rPr lang="en-US" b="1" u="sng" dirty="0" err="1"/>
              <a:t>khi</a:t>
            </a:r>
            <a:r>
              <a:rPr lang="en-US" b="1" u="sng" dirty="0"/>
              <a:t> </a:t>
            </a:r>
            <a:r>
              <a:rPr lang="en-US" b="1" u="sng" dirty="0" err="1"/>
              <a:t>thực</a:t>
            </a:r>
            <a:r>
              <a:rPr lang="en-US" b="1" u="sng" dirty="0"/>
              <a:t> </a:t>
            </a:r>
            <a:r>
              <a:rPr lang="en-US" b="1" u="sng" dirty="0" err="1"/>
              <a:t>hiện</a:t>
            </a:r>
            <a:r>
              <a:rPr lang="en-US" b="1" u="sng" dirty="0"/>
              <a:t> Use-case</a:t>
            </a:r>
            <a:endParaRPr lang="vi-VN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-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  <a:endParaRPr lang="vi-VN" b="1" i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2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FC5B756-D984-46E4-9071-51C2295C1AA5}"/>
              </a:ext>
            </a:extLst>
          </p:cNvPr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u="sng" dirty="0" err="1"/>
              <a:t>Đặc</a:t>
            </a:r>
            <a:r>
              <a:rPr lang="en-US" b="1" u="sng" dirty="0"/>
              <a:t> </a:t>
            </a:r>
            <a:r>
              <a:rPr lang="en-US" b="1" u="sng" dirty="0" err="1"/>
              <a:t>tả</a:t>
            </a:r>
            <a:r>
              <a:rPr lang="en-US" b="1" u="sng" dirty="0"/>
              <a:t> Use-Case – </a:t>
            </a:r>
            <a:r>
              <a:rPr lang="en-US" b="1" u="sng" dirty="0" err="1"/>
              <a:t>Xem</a:t>
            </a:r>
            <a:r>
              <a:rPr lang="en-US" b="1" u="sng" dirty="0"/>
              <a:t> </a:t>
            </a:r>
            <a:r>
              <a:rPr lang="en-US" b="1" u="sng" dirty="0" err="1"/>
              <a:t>Thông</a:t>
            </a:r>
            <a:r>
              <a:rPr lang="en-US" b="1" u="sng" dirty="0"/>
              <a:t> Tin </a:t>
            </a:r>
            <a:r>
              <a:rPr lang="en-US" b="1" u="sng" dirty="0" err="1"/>
              <a:t>Học</a:t>
            </a:r>
            <a:r>
              <a:rPr lang="en-US" b="1" u="sng" dirty="0"/>
              <a:t> </a:t>
            </a:r>
            <a:r>
              <a:rPr lang="en-US" b="1" u="sng" dirty="0" err="1"/>
              <a:t>Sinh</a:t>
            </a:r>
            <a:endParaRPr lang="vi-VN" b="1" u="sng" dirty="0"/>
          </a:p>
        </p:txBody>
      </p:sp>
      <p:pic>
        <p:nvPicPr>
          <p:cNvPr id="7170" name="Picture 2" descr="xem thông tin">
            <a:extLst>
              <a:ext uri="{FF2B5EF4-FFF2-40B4-BE49-F238E27FC236}">
                <a16:creationId xmlns:a16="http://schemas.microsoft.com/office/drawing/2014/main" id="{0C9C54F9-34AF-4206-81B2-A1643CD5D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61" y="1086292"/>
            <a:ext cx="5207540" cy="577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AC4B776-27BB-43E6-9113-7BA3D082B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3299"/>
            <a:ext cx="6643992" cy="396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kumimoji="0" lang="en-US" altLang="vi-VN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endParaRPr kumimoji="0" lang="en-US" altLang="vi-VN" sz="24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Các</a:t>
            </a:r>
            <a:r>
              <a:rPr lang="vi-VN" b="1" u="sng" dirty="0"/>
              <a:t> yêu </a:t>
            </a:r>
            <a:r>
              <a:rPr lang="vi-VN" b="1" u="sng" dirty="0" err="1"/>
              <a:t>cầu</a:t>
            </a:r>
            <a:r>
              <a:rPr lang="vi-VN" b="1" u="sng" dirty="0"/>
              <a:t> </a:t>
            </a:r>
            <a:r>
              <a:rPr lang="vi-VN" b="1" u="sng" dirty="0" err="1"/>
              <a:t>đặc</a:t>
            </a:r>
            <a:r>
              <a:rPr lang="vi-VN" b="1" u="sng" dirty="0"/>
              <a:t> </a:t>
            </a:r>
            <a:r>
              <a:rPr lang="vi-VN" b="1" u="sng" dirty="0" err="1"/>
              <a:t>biệt</a:t>
            </a:r>
            <a:endParaRPr lang="vi-VN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i="1" dirty="0"/>
              <a:t>-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nhập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Trạng</a:t>
            </a:r>
            <a:r>
              <a:rPr lang="vi-VN" b="1" u="sng" dirty="0"/>
              <a:t> </a:t>
            </a:r>
            <a:r>
              <a:rPr lang="vi-VN" b="1" u="sng" dirty="0" err="1"/>
              <a:t>thái</a:t>
            </a:r>
            <a:r>
              <a:rPr lang="vi-VN" b="1" u="sng" dirty="0"/>
              <a:t> </a:t>
            </a:r>
            <a:r>
              <a:rPr lang="vi-VN" b="1" u="sng" dirty="0" err="1"/>
              <a:t>hệ</a:t>
            </a:r>
            <a:r>
              <a:rPr lang="vi-VN" b="1" u="sng" dirty="0"/>
              <a:t> </a:t>
            </a:r>
            <a:r>
              <a:rPr lang="vi-VN" b="1" u="sng" dirty="0" err="1"/>
              <a:t>thống</a:t>
            </a:r>
            <a:r>
              <a:rPr lang="vi-VN" b="1" u="sng" dirty="0"/>
              <a:t> khi </a:t>
            </a:r>
            <a:r>
              <a:rPr lang="vi-VN" b="1" u="sng" dirty="0" err="1"/>
              <a:t>bắt</a:t>
            </a:r>
            <a:r>
              <a:rPr lang="vi-VN" b="1" u="sng" dirty="0"/>
              <a:t> </a:t>
            </a:r>
            <a:r>
              <a:rPr lang="vi-VN" b="1" u="sng" dirty="0" err="1"/>
              <a:t>đầu</a:t>
            </a:r>
            <a:r>
              <a:rPr lang="vi-VN" b="1" u="sng" dirty="0"/>
              <a:t> </a:t>
            </a:r>
            <a:r>
              <a:rPr lang="vi-VN" b="1" u="sng" dirty="0" err="1"/>
              <a:t>thực</a:t>
            </a:r>
            <a:r>
              <a:rPr lang="vi-VN" b="1" u="sng" dirty="0"/>
              <a:t> </a:t>
            </a:r>
            <a:r>
              <a:rPr lang="vi-VN" b="1" u="sng" dirty="0" err="1"/>
              <a:t>hiện</a:t>
            </a:r>
            <a:r>
              <a:rPr lang="vi-VN" b="1" u="sng" dirty="0"/>
              <a:t> </a:t>
            </a:r>
            <a:r>
              <a:rPr lang="vi-VN" b="1" u="sng" dirty="0" err="1"/>
              <a:t>Use-case</a:t>
            </a:r>
            <a:endParaRPr lang="vi-VN" b="1" i="1" u="sng" dirty="0"/>
          </a:p>
          <a:p>
            <a:r>
              <a:rPr lang="en-US" dirty="0"/>
              <a:t>-</a:t>
            </a:r>
            <a:r>
              <a:rPr lang="en-US" dirty="0" err="1"/>
              <a:t>Đăng</a:t>
            </a:r>
            <a:r>
              <a:rPr lang="en-US" dirty="0"/>
              <a:t> nhập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b="1" dirty="0"/>
              <a:t>.</a:t>
            </a:r>
          </a:p>
          <a:p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u="sng" dirty="0" err="1"/>
              <a:t>Trạng</a:t>
            </a:r>
            <a:r>
              <a:rPr lang="en-US" b="1" u="sng" dirty="0"/>
              <a:t> </a:t>
            </a:r>
            <a:r>
              <a:rPr lang="en-US" b="1" u="sng" dirty="0" err="1"/>
              <a:t>thái</a:t>
            </a:r>
            <a:r>
              <a:rPr lang="en-US" b="1" u="sng" dirty="0"/>
              <a:t> </a:t>
            </a:r>
            <a:r>
              <a:rPr lang="en-US" b="1" u="sng" dirty="0" err="1"/>
              <a:t>hệ</a:t>
            </a:r>
            <a:r>
              <a:rPr lang="en-US" b="1" u="sng" dirty="0"/>
              <a:t> </a:t>
            </a:r>
            <a:r>
              <a:rPr lang="en-US" b="1" u="sng" dirty="0" err="1"/>
              <a:t>thống</a:t>
            </a:r>
            <a:r>
              <a:rPr lang="en-US" b="1" u="sng" dirty="0"/>
              <a:t> </a:t>
            </a:r>
            <a:r>
              <a:rPr lang="en-US" b="1" u="sng" dirty="0" err="1"/>
              <a:t>sau</a:t>
            </a:r>
            <a:r>
              <a:rPr lang="en-US" b="1" u="sng" dirty="0"/>
              <a:t> </a:t>
            </a:r>
            <a:r>
              <a:rPr lang="en-US" b="1" u="sng" dirty="0" err="1"/>
              <a:t>khi</a:t>
            </a:r>
            <a:r>
              <a:rPr lang="en-US" b="1" u="sng" dirty="0"/>
              <a:t> </a:t>
            </a:r>
            <a:r>
              <a:rPr lang="en-US" b="1" u="sng" dirty="0" err="1"/>
              <a:t>thực</a:t>
            </a:r>
            <a:r>
              <a:rPr lang="en-US" b="1" u="sng" dirty="0"/>
              <a:t> </a:t>
            </a:r>
            <a:r>
              <a:rPr lang="en-US" b="1" u="sng" dirty="0" err="1"/>
              <a:t>hiện</a:t>
            </a:r>
            <a:r>
              <a:rPr lang="en-US" b="1" u="sng" dirty="0"/>
              <a:t> Use-case</a:t>
            </a:r>
            <a:endParaRPr lang="vi-VN" b="1" i="1" u="sng" dirty="0"/>
          </a:p>
          <a:p>
            <a:r>
              <a:rPr lang="en-US" dirty="0"/>
              <a:t>-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29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83B88E8-5A44-42A4-8621-23DA9EE322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695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u="sng" dirty="0" err="1"/>
              <a:t>Đặc</a:t>
            </a:r>
            <a:r>
              <a:rPr lang="en-US" b="1" u="sng" dirty="0"/>
              <a:t> </a:t>
            </a:r>
            <a:r>
              <a:rPr lang="en-US" b="1" u="sng" dirty="0" err="1"/>
              <a:t>tả</a:t>
            </a:r>
            <a:r>
              <a:rPr lang="en-US" b="1" u="sng" dirty="0"/>
              <a:t> Use-Case – </a:t>
            </a:r>
            <a:r>
              <a:rPr lang="en-US" b="1" u="sng" dirty="0" err="1"/>
              <a:t>Xem</a:t>
            </a:r>
            <a:r>
              <a:rPr lang="en-US" b="1" u="sng" dirty="0"/>
              <a:t> </a:t>
            </a:r>
            <a:r>
              <a:rPr lang="en-US" b="1" u="sng" dirty="0" err="1"/>
              <a:t>Điểm</a:t>
            </a:r>
            <a:endParaRPr lang="vi-VN" b="1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E843E-7F25-442B-944C-62597FB9A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3299"/>
            <a:ext cx="6643992" cy="396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kumimoji="0" lang="en-US" altLang="vi-VN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endParaRPr kumimoji="0" lang="en-US" altLang="vi-VN" sz="24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tra.</a:t>
            </a: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Các</a:t>
            </a:r>
            <a:r>
              <a:rPr lang="vi-VN" b="1" u="sng" dirty="0"/>
              <a:t> yêu </a:t>
            </a:r>
            <a:r>
              <a:rPr lang="vi-VN" b="1" u="sng" dirty="0" err="1"/>
              <a:t>cầu</a:t>
            </a:r>
            <a:r>
              <a:rPr lang="vi-VN" b="1" u="sng" dirty="0"/>
              <a:t> </a:t>
            </a:r>
            <a:r>
              <a:rPr lang="vi-VN" b="1" u="sng" dirty="0" err="1"/>
              <a:t>đặc</a:t>
            </a:r>
            <a:r>
              <a:rPr lang="vi-VN" b="1" u="sng" dirty="0"/>
              <a:t> </a:t>
            </a:r>
            <a:r>
              <a:rPr lang="vi-VN" b="1" u="sng" dirty="0" err="1"/>
              <a:t>biệt</a:t>
            </a:r>
            <a:endParaRPr lang="vi-VN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i="1" dirty="0"/>
              <a:t>-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nhập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Trạng</a:t>
            </a:r>
            <a:r>
              <a:rPr lang="vi-VN" b="1" u="sng" dirty="0"/>
              <a:t> </a:t>
            </a:r>
            <a:r>
              <a:rPr lang="vi-VN" b="1" u="sng" dirty="0" err="1"/>
              <a:t>thái</a:t>
            </a:r>
            <a:r>
              <a:rPr lang="vi-VN" b="1" u="sng" dirty="0"/>
              <a:t> </a:t>
            </a:r>
            <a:r>
              <a:rPr lang="vi-VN" b="1" u="sng" dirty="0" err="1"/>
              <a:t>hệ</a:t>
            </a:r>
            <a:r>
              <a:rPr lang="vi-VN" b="1" u="sng" dirty="0"/>
              <a:t> </a:t>
            </a:r>
            <a:r>
              <a:rPr lang="vi-VN" b="1" u="sng" dirty="0" err="1"/>
              <a:t>thống</a:t>
            </a:r>
            <a:r>
              <a:rPr lang="vi-VN" b="1" u="sng" dirty="0"/>
              <a:t> khi </a:t>
            </a:r>
            <a:r>
              <a:rPr lang="vi-VN" b="1" u="sng" dirty="0" err="1"/>
              <a:t>bắt</a:t>
            </a:r>
            <a:r>
              <a:rPr lang="vi-VN" b="1" u="sng" dirty="0"/>
              <a:t> </a:t>
            </a:r>
            <a:r>
              <a:rPr lang="vi-VN" b="1" u="sng" dirty="0" err="1"/>
              <a:t>đầu</a:t>
            </a:r>
            <a:r>
              <a:rPr lang="vi-VN" b="1" u="sng" dirty="0"/>
              <a:t> </a:t>
            </a:r>
            <a:r>
              <a:rPr lang="vi-VN" b="1" u="sng" dirty="0" err="1"/>
              <a:t>thực</a:t>
            </a:r>
            <a:r>
              <a:rPr lang="vi-VN" b="1" u="sng" dirty="0"/>
              <a:t> </a:t>
            </a:r>
            <a:r>
              <a:rPr lang="vi-VN" b="1" u="sng" dirty="0" err="1"/>
              <a:t>hiện</a:t>
            </a:r>
            <a:r>
              <a:rPr lang="vi-VN" b="1" u="sng" dirty="0"/>
              <a:t> </a:t>
            </a:r>
            <a:r>
              <a:rPr lang="vi-VN" b="1" u="sng" dirty="0" err="1"/>
              <a:t>Use-case</a:t>
            </a:r>
            <a:endParaRPr lang="vi-VN" b="1" i="1" u="sng" dirty="0"/>
          </a:p>
          <a:p>
            <a:r>
              <a:rPr lang="en-US" dirty="0"/>
              <a:t>-</a:t>
            </a:r>
            <a:r>
              <a:rPr lang="en-US" dirty="0" err="1"/>
              <a:t>Đang</a:t>
            </a:r>
            <a:r>
              <a:rPr lang="en-US" dirty="0"/>
              <a:t> ở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  <a:p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u="sng" dirty="0" err="1"/>
              <a:t>Trạng</a:t>
            </a:r>
            <a:r>
              <a:rPr lang="en-US" b="1" u="sng" dirty="0"/>
              <a:t> </a:t>
            </a:r>
            <a:r>
              <a:rPr lang="en-US" b="1" u="sng" dirty="0" err="1"/>
              <a:t>thái</a:t>
            </a:r>
            <a:r>
              <a:rPr lang="en-US" b="1" u="sng" dirty="0"/>
              <a:t> </a:t>
            </a:r>
            <a:r>
              <a:rPr lang="en-US" b="1" u="sng" dirty="0" err="1"/>
              <a:t>hệ</a:t>
            </a:r>
            <a:r>
              <a:rPr lang="en-US" b="1" u="sng" dirty="0"/>
              <a:t> </a:t>
            </a:r>
            <a:r>
              <a:rPr lang="en-US" b="1" u="sng" dirty="0" err="1"/>
              <a:t>thống</a:t>
            </a:r>
            <a:r>
              <a:rPr lang="en-US" b="1" u="sng" dirty="0"/>
              <a:t> </a:t>
            </a:r>
            <a:r>
              <a:rPr lang="en-US" b="1" u="sng" dirty="0" err="1"/>
              <a:t>sau</a:t>
            </a:r>
            <a:r>
              <a:rPr lang="en-US" b="1" u="sng" dirty="0"/>
              <a:t> </a:t>
            </a:r>
            <a:r>
              <a:rPr lang="en-US" b="1" u="sng" dirty="0" err="1"/>
              <a:t>khi</a:t>
            </a:r>
            <a:r>
              <a:rPr lang="en-US" b="1" u="sng" dirty="0"/>
              <a:t> </a:t>
            </a:r>
            <a:r>
              <a:rPr lang="en-US" b="1" u="sng" dirty="0" err="1"/>
              <a:t>thực</a:t>
            </a:r>
            <a:r>
              <a:rPr lang="en-US" b="1" u="sng" dirty="0"/>
              <a:t> </a:t>
            </a:r>
            <a:r>
              <a:rPr lang="en-US" b="1" u="sng" dirty="0" err="1"/>
              <a:t>hiện</a:t>
            </a:r>
            <a:r>
              <a:rPr lang="en-US" b="1" u="sng" dirty="0"/>
              <a:t> Use-case</a:t>
            </a:r>
            <a:endParaRPr lang="vi-VN" b="1" i="1" u="sng" dirty="0"/>
          </a:p>
          <a:p>
            <a:r>
              <a:rPr lang="en-US" dirty="0"/>
              <a:t>-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Xem điểm">
            <a:extLst>
              <a:ext uri="{FF2B5EF4-FFF2-40B4-BE49-F238E27FC236}">
                <a16:creationId xmlns:a16="http://schemas.microsoft.com/office/drawing/2014/main" id="{AB666986-5C80-41E8-AA1B-10DF9BD69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66" y="1069514"/>
            <a:ext cx="5275634" cy="578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474214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11D33B1-7E3C-4CB7-87D0-BE53F615C24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695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u="sng" dirty="0" err="1"/>
              <a:t>Đặc</a:t>
            </a:r>
            <a:r>
              <a:rPr lang="en-US" b="1" u="sng" dirty="0"/>
              <a:t> </a:t>
            </a:r>
            <a:r>
              <a:rPr lang="en-US" b="1" u="sng" dirty="0" err="1"/>
              <a:t>tả</a:t>
            </a:r>
            <a:r>
              <a:rPr lang="en-US" b="1" u="sng" dirty="0"/>
              <a:t> Use-Case – Nhập </a:t>
            </a:r>
            <a:r>
              <a:rPr lang="en-US" b="1" u="sng" dirty="0" err="1"/>
              <a:t>Điểm</a:t>
            </a:r>
            <a:endParaRPr lang="vi-VN" b="1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D0F56-BEFC-4D88-872F-B40883E8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4800"/>
            <a:ext cx="6643992" cy="423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kumimoji="0" lang="en-US" altLang="vi-VN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endParaRPr kumimoji="0" lang="en-US" altLang="vi-VN" sz="24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nhập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tra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.</a:t>
            </a: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Các</a:t>
            </a:r>
            <a:r>
              <a:rPr lang="vi-VN" b="1" u="sng" dirty="0"/>
              <a:t> yêu </a:t>
            </a:r>
            <a:r>
              <a:rPr lang="vi-VN" b="1" u="sng" dirty="0" err="1"/>
              <a:t>cầu</a:t>
            </a:r>
            <a:r>
              <a:rPr lang="vi-VN" b="1" u="sng" dirty="0"/>
              <a:t> </a:t>
            </a:r>
            <a:r>
              <a:rPr lang="vi-VN" b="1" u="sng" dirty="0" err="1"/>
              <a:t>đặc</a:t>
            </a:r>
            <a:r>
              <a:rPr lang="vi-VN" b="1" u="sng" dirty="0"/>
              <a:t> </a:t>
            </a:r>
            <a:r>
              <a:rPr lang="vi-VN" b="1" u="sng" dirty="0" err="1"/>
              <a:t>biệt</a:t>
            </a:r>
            <a:endParaRPr lang="vi-VN" b="1" i="1" u="sng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i="1" dirty="0"/>
              <a:t>-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nhập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-</a:t>
            </a:r>
            <a:r>
              <a:rPr lang="en-US" dirty="0" err="1"/>
              <a:t>Chỉ</a:t>
            </a:r>
            <a:r>
              <a:rPr lang="en-US" dirty="0"/>
              <a:t> được nhập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0 </a:t>
            </a:r>
            <a:r>
              <a:rPr lang="en-US" dirty="0" err="1"/>
              <a:t>đến</a:t>
            </a:r>
            <a:r>
              <a:rPr lang="en-US" dirty="0"/>
              <a:t> 10.</a:t>
            </a: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Trạng</a:t>
            </a:r>
            <a:r>
              <a:rPr lang="vi-VN" b="1" u="sng" dirty="0"/>
              <a:t> </a:t>
            </a:r>
            <a:r>
              <a:rPr lang="vi-VN" b="1" u="sng" dirty="0" err="1"/>
              <a:t>thái</a:t>
            </a:r>
            <a:r>
              <a:rPr lang="vi-VN" b="1" u="sng" dirty="0"/>
              <a:t> </a:t>
            </a:r>
            <a:r>
              <a:rPr lang="vi-VN" b="1" u="sng" dirty="0" err="1"/>
              <a:t>hệ</a:t>
            </a:r>
            <a:r>
              <a:rPr lang="vi-VN" b="1" u="sng" dirty="0"/>
              <a:t> </a:t>
            </a:r>
            <a:r>
              <a:rPr lang="vi-VN" b="1" u="sng" dirty="0" err="1"/>
              <a:t>thống</a:t>
            </a:r>
            <a:r>
              <a:rPr lang="vi-VN" b="1" u="sng" dirty="0"/>
              <a:t> khi </a:t>
            </a:r>
            <a:r>
              <a:rPr lang="vi-VN" b="1" u="sng" dirty="0" err="1"/>
              <a:t>bắt</a:t>
            </a:r>
            <a:r>
              <a:rPr lang="vi-VN" b="1" u="sng" dirty="0"/>
              <a:t> </a:t>
            </a:r>
            <a:r>
              <a:rPr lang="vi-VN" b="1" u="sng" dirty="0" err="1"/>
              <a:t>đầu</a:t>
            </a:r>
            <a:r>
              <a:rPr lang="vi-VN" b="1" u="sng" dirty="0"/>
              <a:t> </a:t>
            </a:r>
            <a:r>
              <a:rPr lang="vi-VN" b="1" u="sng" dirty="0" err="1"/>
              <a:t>thực</a:t>
            </a:r>
            <a:r>
              <a:rPr lang="vi-VN" b="1" u="sng" dirty="0"/>
              <a:t> </a:t>
            </a:r>
            <a:r>
              <a:rPr lang="vi-VN" b="1" u="sng" dirty="0" err="1"/>
              <a:t>hiện</a:t>
            </a:r>
            <a:r>
              <a:rPr lang="vi-VN" b="1" u="sng" dirty="0"/>
              <a:t> </a:t>
            </a:r>
            <a:r>
              <a:rPr lang="vi-VN" b="1" u="sng" dirty="0" err="1"/>
              <a:t>Use-case</a:t>
            </a:r>
            <a:endParaRPr lang="vi-VN" b="1" i="1" u="sng" dirty="0"/>
          </a:p>
          <a:p>
            <a:r>
              <a:rPr lang="en-US" dirty="0"/>
              <a:t>-</a:t>
            </a:r>
            <a:r>
              <a:rPr lang="en-US" dirty="0" err="1"/>
              <a:t>Đang</a:t>
            </a:r>
            <a:r>
              <a:rPr lang="en-US" dirty="0"/>
              <a:t> ở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  <a:p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u="sng" dirty="0" err="1"/>
              <a:t>Trạng</a:t>
            </a:r>
            <a:r>
              <a:rPr lang="en-US" b="1" u="sng" dirty="0"/>
              <a:t> </a:t>
            </a:r>
            <a:r>
              <a:rPr lang="en-US" b="1" u="sng" dirty="0" err="1"/>
              <a:t>thái</a:t>
            </a:r>
            <a:r>
              <a:rPr lang="en-US" b="1" u="sng" dirty="0"/>
              <a:t> </a:t>
            </a:r>
            <a:r>
              <a:rPr lang="en-US" b="1" u="sng" dirty="0" err="1"/>
              <a:t>hệ</a:t>
            </a:r>
            <a:r>
              <a:rPr lang="en-US" b="1" u="sng" dirty="0"/>
              <a:t> </a:t>
            </a:r>
            <a:r>
              <a:rPr lang="en-US" b="1" u="sng" dirty="0" err="1"/>
              <a:t>thống</a:t>
            </a:r>
            <a:r>
              <a:rPr lang="en-US" b="1" u="sng" dirty="0"/>
              <a:t> </a:t>
            </a:r>
            <a:r>
              <a:rPr lang="en-US" b="1" u="sng" dirty="0" err="1"/>
              <a:t>sau</a:t>
            </a:r>
            <a:r>
              <a:rPr lang="en-US" b="1" u="sng" dirty="0"/>
              <a:t> </a:t>
            </a:r>
            <a:r>
              <a:rPr lang="en-US" b="1" u="sng" dirty="0" err="1"/>
              <a:t>khi</a:t>
            </a:r>
            <a:r>
              <a:rPr lang="en-US" b="1" u="sng" dirty="0"/>
              <a:t> </a:t>
            </a:r>
            <a:r>
              <a:rPr lang="en-US" b="1" u="sng" dirty="0" err="1"/>
              <a:t>thực</a:t>
            </a:r>
            <a:r>
              <a:rPr lang="en-US" b="1" u="sng" dirty="0"/>
              <a:t> </a:t>
            </a:r>
            <a:r>
              <a:rPr lang="en-US" b="1" u="sng" dirty="0" err="1"/>
              <a:t>hiện</a:t>
            </a:r>
            <a:r>
              <a:rPr lang="en-US" b="1" u="sng" dirty="0"/>
              <a:t> Use-case</a:t>
            </a:r>
            <a:endParaRPr lang="vi-VN" b="1" i="1" u="sng" dirty="0"/>
          </a:p>
          <a:p>
            <a:r>
              <a:rPr lang="en-US" dirty="0"/>
              <a:t>-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nhập </a:t>
            </a:r>
            <a:r>
              <a:rPr lang="en-US" dirty="0" err="1"/>
              <a:t>điểm</a:t>
            </a:r>
            <a:r>
              <a:rPr lang="en-US" dirty="0"/>
              <a:t>.</a:t>
            </a:r>
            <a:endParaRPr lang="vi-V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nhap diem">
            <a:extLst>
              <a:ext uri="{FF2B5EF4-FFF2-40B4-BE49-F238E27FC236}">
                <a16:creationId xmlns:a16="http://schemas.microsoft.com/office/drawing/2014/main" id="{CA374799-50C0-4B00-8997-F47AFD94D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915" y="1069514"/>
            <a:ext cx="5188085" cy="578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08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44B09E8-5637-4167-BFCA-C9651396447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695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u="sng" dirty="0" err="1"/>
              <a:t>Đặc</a:t>
            </a:r>
            <a:r>
              <a:rPr lang="en-US" b="1" u="sng" dirty="0"/>
              <a:t> </a:t>
            </a:r>
            <a:r>
              <a:rPr lang="en-US" b="1" u="sng" dirty="0" err="1"/>
              <a:t>tả</a:t>
            </a:r>
            <a:r>
              <a:rPr lang="en-US" b="1" u="sng" dirty="0"/>
              <a:t> Use-Case – </a:t>
            </a:r>
            <a:r>
              <a:rPr lang="en-US" b="1" u="sng" dirty="0" err="1"/>
              <a:t>Sửa</a:t>
            </a:r>
            <a:r>
              <a:rPr lang="en-US" b="1" u="sng" dirty="0"/>
              <a:t> </a:t>
            </a:r>
            <a:r>
              <a:rPr lang="en-US" b="1" u="sng" dirty="0" err="1"/>
              <a:t>Điểm</a:t>
            </a:r>
            <a:endParaRPr lang="vi-VN" b="1" u="sng" dirty="0"/>
          </a:p>
        </p:txBody>
      </p:sp>
      <p:pic>
        <p:nvPicPr>
          <p:cNvPr id="10242" name="Picture 2" descr="sua diem">
            <a:extLst>
              <a:ext uri="{FF2B5EF4-FFF2-40B4-BE49-F238E27FC236}">
                <a16:creationId xmlns:a16="http://schemas.microsoft.com/office/drawing/2014/main" id="{735F205F-E9AA-4D31-A82B-AC1C9F07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06" y="1069514"/>
            <a:ext cx="5402094" cy="578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952AEFA-F1CC-4DCE-A4A7-82856BF89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21022"/>
            <a:ext cx="6643992" cy="374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kumimoji="0" lang="en-US" altLang="vi-VN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24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endParaRPr kumimoji="0" lang="en-US" altLang="vi-VN" sz="24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vi-VN" altLang="vi-V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tra .</a:t>
            </a:r>
          </a:p>
          <a:p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Các</a:t>
            </a:r>
            <a:r>
              <a:rPr lang="vi-VN" b="1" u="sng" dirty="0"/>
              <a:t> yêu </a:t>
            </a:r>
            <a:r>
              <a:rPr lang="vi-VN" b="1" u="sng" dirty="0" err="1"/>
              <a:t>cầu</a:t>
            </a:r>
            <a:r>
              <a:rPr lang="vi-VN" b="1" u="sng" dirty="0"/>
              <a:t> </a:t>
            </a:r>
            <a:r>
              <a:rPr lang="vi-VN" b="1" u="sng" dirty="0" err="1"/>
              <a:t>đặc</a:t>
            </a:r>
            <a:r>
              <a:rPr lang="vi-VN" b="1" u="sng" dirty="0"/>
              <a:t> </a:t>
            </a:r>
            <a:r>
              <a:rPr lang="vi-VN" b="1" u="sng" dirty="0" err="1"/>
              <a:t>biệt</a:t>
            </a:r>
            <a:endParaRPr lang="vi-VN" b="1" i="1" u="sng" dirty="0"/>
          </a:p>
          <a:p>
            <a:r>
              <a:rPr lang="vi-VN" b="1" i="1" dirty="0"/>
              <a:t>-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nhập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  <a:endParaRPr lang="vi-VN" dirty="0"/>
          </a:p>
          <a:p>
            <a:r>
              <a:rPr lang="en-US" dirty="0"/>
              <a:t>-</a:t>
            </a:r>
            <a:r>
              <a:rPr lang="en-US" dirty="0" err="1"/>
              <a:t>Chỉ</a:t>
            </a:r>
            <a:r>
              <a:rPr lang="en-US" dirty="0"/>
              <a:t> được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0 </a:t>
            </a:r>
            <a:r>
              <a:rPr lang="en-US" dirty="0" err="1"/>
              <a:t>đến</a:t>
            </a:r>
            <a:r>
              <a:rPr lang="en-US" dirty="0"/>
              <a:t> 10.</a:t>
            </a:r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vi-VN" b="1" u="sng" dirty="0" err="1"/>
              <a:t>Trạng</a:t>
            </a:r>
            <a:r>
              <a:rPr lang="vi-VN" b="1" u="sng" dirty="0"/>
              <a:t> </a:t>
            </a:r>
            <a:r>
              <a:rPr lang="vi-VN" b="1" u="sng" dirty="0" err="1"/>
              <a:t>thái</a:t>
            </a:r>
            <a:r>
              <a:rPr lang="vi-VN" b="1" u="sng" dirty="0"/>
              <a:t> </a:t>
            </a:r>
            <a:r>
              <a:rPr lang="vi-VN" b="1" u="sng" dirty="0" err="1"/>
              <a:t>hệ</a:t>
            </a:r>
            <a:r>
              <a:rPr lang="vi-VN" b="1" u="sng" dirty="0"/>
              <a:t> </a:t>
            </a:r>
            <a:r>
              <a:rPr lang="vi-VN" b="1" u="sng" dirty="0" err="1"/>
              <a:t>thống</a:t>
            </a:r>
            <a:r>
              <a:rPr lang="vi-VN" b="1" u="sng" dirty="0"/>
              <a:t> khi </a:t>
            </a:r>
            <a:r>
              <a:rPr lang="vi-VN" b="1" u="sng" dirty="0" err="1"/>
              <a:t>bắt</a:t>
            </a:r>
            <a:r>
              <a:rPr lang="vi-VN" b="1" u="sng" dirty="0"/>
              <a:t> </a:t>
            </a:r>
            <a:r>
              <a:rPr lang="vi-VN" b="1" u="sng" dirty="0" err="1"/>
              <a:t>đầu</a:t>
            </a:r>
            <a:r>
              <a:rPr lang="vi-VN" b="1" u="sng" dirty="0"/>
              <a:t> </a:t>
            </a:r>
            <a:r>
              <a:rPr lang="vi-VN" b="1" u="sng" dirty="0" err="1"/>
              <a:t>thực</a:t>
            </a:r>
            <a:r>
              <a:rPr lang="vi-VN" b="1" u="sng" dirty="0"/>
              <a:t> </a:t>
            </a:r>
            <a:r>
              <a:rPr lang="vi-VN" b="1" u="sng" dirty="0" err="1"/>
              <a:t>hiện</a:t>
            </a:r>
            <a:r>
              <a:rPr lang="vi-VN" b="1" u="sng" dirty="0"/>
              <a:t> </a:t>
            </a:r>
            <a:r>
              <a:rPr lang="vi-VN" b="1" u="sng" dirty="0" err="1"/>
              <a:t>Use-case</a:t>
            </a:r>
            <a:endParaRPr lang="vi-VN" b="1" i="1" u="sng" dirty="0"/>
          </a:p>
          <a:p>
            <a:r>
              <a:rPr lang="en-US" dirty="0"/>
              <a:t>-</a:t>
            </a:r>
            <a:r>
              <a:rPr lang="en-US" dirty="0" err="1"/>
              <a:t>Đang</a:t>
            </a:r>
            <a:r>
              <a:rPr lang="en-US" dirty="0"/>
              <a:t> ở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  <a:endParaRPr lang="vi-VN" dirty="0"/>
          </a:p>
          <a:p>
            <a:endParaRPr lang="vi-VN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u="sng" dirty="0" err="1"/>
              <a:t>Trạng</a:t>
            </a:r>
            <a:r>
              <a:rPr lang="en-US" b="1" u="sng" dirty="0"/>
              <a:t> </a:t>
            </a:r>
            <a:r>
              <a:rPr lang="en-US" b="1" u="sng" dirty="0" err="1"/>
              <a:t>thái</a:t>
            </a:r>
            <a:r>
              <a:rPr lang="en-US" b="1" u="sng" dirty="0"/>
              <a:t> </a:t>
            </a:r>
            <a:r>
              <a:rPr lang="en-US" b="1" u="sng" dirty="0" err="1"/>
              <a:t>hệ</a:t>
            </a:r>
            <a:r>
              <a:rPr lang="en-US" b="1" u="sng" dirty="0"/>
              <a:t> </a:t>
            </a:r>
            <a:r>
              <a:rPr lang="en-US" b="1" u="sng" dirty="0" err="1"/>
              <a:t>thống</a:t>
            </a:r>
            <a:r>
              <a:rPr lang="en-US" b="1" u="sng" dirty="0"/>
              <a:t> </a:t>
            </a:r>
            <a:r>
              <a:rPr lang="en-US" b="1" u="sng" dirty="0" err="1"/>
              <a:t>sau</a:t>
            </a:r>
            <a:r>
              <a:rPr lang="en-US" b="1" u="sng" dirty="0"/>
              <a:t> </a:t>
            </a:r>
            <a:r>
              <a:rPr lang="en-US" b="1" u="sng" dirty="0" err="1"/>
              <a:t>khi</a:t>
            </a:r>
            <a:r>
              <a:rPr lang="en-US" b="1" u="sng" dirty="0"/>
              <a:t> </a:t>
            </a:r>
            <a:r>
              <a:rPr lang="en-US" b="1" u="sng" dirty="0" err="1"/>
              <a:t>thực</a:t>
            </a:r>
            <a:r>
              <a:rPr lang="en-US" b="1" u="sng" dirty="0"/>
              <a:t> </a:t>
            </a:r>
            <a:r>
              <a:rPr lang="en-US" b="1" u="sng" dirty="0" err="1"/>
              <a:t>hiện</a:t>
            </a:r>
            <a:r>
              <a:rPr lang="en-US" b="1" u="sng" dirty="0"/>
              <a:t> Use-case</a:t>
            </a:r>
            <a:endParaRPr lang="vi-VN" b="1" i="1" u="sng" dirty="0"/>
          </a:p>
          <a:p>
            <a:r>
              <a:rPr lang="en-US" dirty="0"/>
              <a:t>-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.</a:t>
            </a:r>
            <a:endParaRPr kumimoji="0" lang="vi-VN" altLang="vi-V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3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>
                <a:ea typeface="맑은 고딕" pitchFamily="50" charset="-127"/>
              </a:rPr>
              <a:t>Phân</a:t>
            </a:r>
            <a:r>
              <a:rPr lang="en-US" altLang="ko-KR" dirty="0">
                <a:ea typeface="맑은 고딕" pitchFamily="50" charset="-127"/>
              </a:rPr>
              <a:t> </a:t>
            </a:r>
            <a:r>
              <a:rPr lang="en-US" altLang="ko-KR" dirty="0" err="1">
                <a:ea typeface="맑은 고딕" pitchFamily="50" charset="-127"/>
              </a:rPr>
              <a:t>Tích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8230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 txBox="1">
            <a:spLocks/>
          </p:cNvSpPr>
          <p:nvPr/>
        </p:nvSpPr>
        <p:spPr>
          <a:xfrm>
            <a:off x="0" y="817124"/>
            <a:ext cx="1128409" cy="49513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Hình ảnh 11" descr="Ảnh có chứa văn bản, biên lai&#10;&#10;Mô tả được tạo tự động">
            <a:extLst>
              <a:ext uri="{FF2B5EF4-FFF2-40B4-BE49-F238E27FC236}">
                <a16:creationId xmlns:a16="http://schemas.microsoft.com/office/drawing/2014/main" id="{53329994-AAB6-45F5-A80D-E6EE65960C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19" y="78224"/>
            <a:ext cx="9180019" cy="6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9558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64804E26-252F-44DB-8825-FDCCF52B6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566789"/>
              </p:ext>
            </p:extLst>
          </p:nvPr>
        </p:nvGraphicFramePr>
        <p:xfrm>
          <a:off x="0" y="795530"/>
          <a:ext cx="12192000" cy="6062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7108">
                  <a:extLst>
                    <a:ext uri="{9D8B030D-6E8A-4147-A177-3AD203B41FA5}">
                      <a16:colId xmlns:a16="http://schemas.microsoft.com/office/drawing/2014/main" val="3879080141"/>
                    </a:ext>
                  </a:extLst>
                </a:gridCol>
                <a:gridCol w="3023896">
                  <a:extLst>
                    <a:ext uri="{9D8B030D-6E8A-4147-A177-3AD203B41FA5}">
                      <a16:colId xmlns:a16="http://schemas.microsoft.com/office/drawing/2014/main" val="4241761050"/>
                    </a:ext>
                  </a:extLst>
                </a:gridCol>
                <a:gridCol w="2987564">
                  <a:extLst>
                    <a:ext uri="{9D8B030D-6E8A-4147-A177-3AD203B41FA5}">
                      <a16:colId xmlns:a16="http://schemas.microsoft.com/office/drawing/2014/main" val="3499732538"/>
                    </a:ext>
                  </a:extLst>
                </a:gridCol>
                <a:gridCol w="5283432">
                  <a:extLst>
                    <a:ext uri="{9D8B030D-6E8A-4147-A177-3AD203B41FA5}">
                      <a16:colId xmlns:a16="http://schemas.microsoft.com/office/drawing/2014/main" val="321367156"/>
                    </a:ext>
                  </a:extLst>
                </a:gridCol>
              </a:tblGrid>
              <a:tr h="3980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STT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Tên quan hệ/lớp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Loại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Ý </a:t>
                      </a:r>
                      <a:r>
                        <a:rPr lang="en-US" sz="1100" dirty="0" err="1">
                          <a:effectLst/>
                        </a:rPr>
                        <a:t>nghĩa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en-US" sz="1100" dirty="0" err="1">
                          <a:effectLst/>
                        </a:rPr>
                        <a:t>Ghi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chú</a:t>
                      </a:r>
                      <a:endParaRPr lang="vi-V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9067183"/>
                  </a:ext>
                </a:extLst>
              </a:tr>
              <a:tr h="3980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HocSinh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Lớp</a:t>
                      </a:r>
                      <a:endParaRPr lang="vi-V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Hiện thực đối tượng học sinh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6122063"/>
                  </a:ext>
                </a:extLst>
              </a:tr>
              <a:tr h="3980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PhuHuynh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Lớp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Hiện thực đối tượng ph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1504"/>
                  </a:ext>
                </a:extLst>
              </a:tr>
              <a:tr h="3980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Lớp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Hiện thực đối tượng Lớp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6564605"/>
                  </a:ext>
                </a:extLst>
              </a:tr>
              <a:tr h="3980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GiaoVien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Lớp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Hiện thực đối tượng Giáo viên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0467666"/>
                  </a:ext>
                </a:extLst>
              </a:tr>
              <a:tr h="8144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HocKy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Lớp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Hiện thực đối tượng là kết quả học tập của học sinh trong 1 học kỳ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6029797"/>
                  </a:ext>
                </a:extLst>
              </a:tr>
              <a:tr h="8144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KiemTra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Lớp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Hiện thực đối tượng kết quả bài kiểm tra của 1 học sinh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525335"/>
                  </a:ext>
                </a:extLst>
              </a:tr>
              <a:tr h="8144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MonHoc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Lớp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Hiện thực đối tượng môn học trong trường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147812"/>
                  </a:ext>
                </a:extLst>
              </a:tr>
              <a:tr h="8144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QuanHePH-HS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Quan hệ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Thể hiện quan hệ giữa phụ huynh và học sinh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212079"/>
                  </a:ext>
                </a:extLst>
              </a:tr>
              <a:tr h="8144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LopDay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Quan hệ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Thể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hiện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mối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quan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hệ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giữa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giáo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viên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và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các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lớp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họ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đang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giảng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dạy</a:t>
                      </a:r>
                      <a:endParaRPr lang="vi-V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588045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967E68E-B13A-456F-BF07-EEC992282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709" y="2468896"/>
            <a:ext cx="19250294" cy="603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A962551-5798-416F-A849-659D25E20F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55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vi-V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vi-VN" b="1" u="sng" dirty="0"/>
          </a:p>
        </p:txBody>
      </p:sp>
    </p:spTree>
    <p:extLst>
      <p:ext uri="{BB962C8B-B14F-4D97-AF65-F5344CB8AC3E}">
        <p14:creationId xmlns:p14="http://schemas.microsoft.com/office/powerpoint/2010/main" val="227612454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F6B43E-B80B-419F-B41A-F3AB6A51C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55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ượng</a:t>
            </a:r>
            <a:endParaRPr lang="vi-V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vi-VN" b="1" u="sng" dirty="0"/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C740F404-4A4E-4D7A-8EA4-6F765FB8F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488408"/>
              </p:ext>
            </p:extLst>
          </p:nvPr>
        </p:nvGraphicFramePr>
        <p:xfrm>
          <a:off x="0" y="1310296"/>
          <a:ext cx="6409678" cy="3209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6332">
                  <a:extLst>
                    <a:ext uri="{9D8B030D-6E8A-4147-A177-3AD203B41FA5}">
                      <a16:colId xmlns:a16="http://schemas.microsoft.com/office/drawing/2014/main" val="1116711898"/>
                    </a:ext>
                  </a:extLst>
                </a:gridCol>
                <a:gridCol w="1887782">
                  <a:extLst>
                    <a:ext uri="{9D8B030D-6E8A-4147-A177-3AD203B41FA5}">
                      <a16:colId xmlns:a16="http://schemas.microsoft.com/office/drawing/2014/main" val="985034452"/>
                    </a:ext>
                  </a:extLst>
                </a:gridCol>
                <a:gridCol w="1887782">
                  <a:extLst>
                    <a:ext uri="{9D8B030D-6E8A-4147-A177-3AD203B41FA5}">
                      <a16:colId xmlns:a16="http://schemas.microsoft.com/office/drawing/2014/main" val="4129563564"/>
                    </a:ext>
                  </a:extLst>
                </a:gridCol>
                <a:gridCol w="1887782">
                  <a:extLst>
                    <a:ext uri="{9D8B030D-6E8A-4147-A177-3AD203B41FA5}">
                      <a16:colId xmlns:a16="http://schemas.microsoft.com/office/drawing/2014/main" val="3635896463"/>
                    </a:ext>
                  </a:extLst>
                </a:gridCol>
              </a:tblGrid>
              <a:tr h="291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Tên thuộc tính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Ràng buộc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9631653"/>
                  </a:ext>
                </a:extLst>
              </a:tr>
              <a:tr h="291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chính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7789968"/>
                  </a:ext>
                </a:extLst>
              </a:tr>
              <a:tr h="291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HoTen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0529895"/>
                  </a:ext>
                </a:extLst>
              </a:tr>
              <a:tr h="291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IDLop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ngoại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095578"/>
                  </a:ext>
                </a:extLst>
              </a:tr>
              <a:tr h="291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GioiTinh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Nam hoặc nữ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5972193"/>
                  </a:ext>
                </a:extLst>
              </a:tr>
              <a:tr h="291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NgaySinh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DateTime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 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7603326"/>
                  </a:ext>
                </a:extLst>
              </a:tr>
              <a:tr h="291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DanToc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 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521778"/>
                  </a:ext>
                </a:extLst>
              </a:tr>
              <a:tr h="291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CheDo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1229640"/>
                  </a:ext>
                </a:extLst>
              </a:tr>
              <a:tr h="291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DCTT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 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1836807"/>
                  </a:ext>
                </a:extLst>
              </a:tr>
              <a:tr h="291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DCHT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 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733998"/>
                  </a:ext>
                </a:extLst>
              </a:tr>
              <a:tr h="291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SDT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 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8878469"/>
                  </a:ext>
                </a:extLst>
              </a:tr>
            </a:tbl>
          </a:graphicData>
        </a:graphic>
      </p:graphicFrame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01ADDFC-241D-47AC-9756-5CE59E0E579E}"/>
              </a:ext>
            </a:extLst>
          </p:cNvPr>
          <p:cNvSpPr txBox="1"/>
          <p:nvPr/>
        </p:nvSpPr>
        <p:spPr>
          <a:xfrm>
            <a:off x="0" y="868247"/>
            <a:ext cx="278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Học</a:t>
            </a:r>
            <a:r>
              <a:rPr lang="vi-VN" dirty="0"/>
              <a:t> sinh</a:t>
            </a:r>
          </a:p>
        </p:txBody>
      </p:sp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72AC0AF9-9894-4511-A984-86329A0D8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194451"/>
              </p:ext>
            </p:extLst>
          </p:nvPr>
        </p:nvGraphicFramePr>
        <p:xfrm>
          <a:off x="6658252" y="1310296"/>
          <a:ext cx="5540374" cy="3207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5112">
                  <a:extLst>
                    <a:ext uri="{9D8B030D-6E8A-4147-A177-3AD203B41FA5}">
                      <a16:colId xmlns:a16="http://schemas.microsoft.com/office/drawing/2014/main" val="902482225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3003902142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2377942223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3811497799"/>
                    </a:ext>
                  </a:extLst>
                </a:gridCol>
              </a:tblGrid>
              <a:tr h="5345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STT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Tên thuộc tính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Ràng buộc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846029"/>
                  </a:ext>
                </a:extLst>
              </a:tr>
              <a:tr h="5345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chính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2738879"/>
                  </a:ext>
                </a:extLst>
              </a:tr>
              <a:tr h="5345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HoTen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281559"/>
                  </a:ext>
                </a:extLst>
              </a:tr>
              <a:tr h="5345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GioiTinh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Nam hoặc nữ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2701687"/>
                  </a:ext>
                </a:extLst>
              </a:tr>
              <a:tr h="5345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NgheNghiep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String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7821893"/>
                  </a:ext>
                </a:extLst>
              </a:tr>
              <a:tr h="5345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SDT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 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1988977"/>
                  </a:ext>
                </a:extLst>
              </a:tr>
            </a:tbl>
          </a:graphicData>
        </a:graphic>
      </p:graphicFrame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C42DAFD-0DD5-443D-BAAE-EF29D61A6DC5}"/>
              </a:ext>
            </a:extLst>
          </p:cNvPr>
          <p:cNvSpPr txBox="1"/>
          <p:nvPr/>
        </p:nvSpPr>
        <p:spPr>
          <a:xfrm>
            <a:off x="6640851" y="885717"/>
            <a:ext cx="278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Phụ</a:t>
            </a:r>
            <a:r>
              <a:rPr lang="vi-VN" dirty="0"/>
              <a:t> Huynh</a:t>
            </a:r>
          </a:p>
        </p:txBody>
      </p:sp>
      <p:graphicFrame>
        <p:nvGraphicFramePr>
          <p:cNvPr id="10" name="Bảng 9">
            <a:extLst>
              <a:ext uri="{FF2B5EF4-FFF2-40B4-BE49-F238E27FC236}">
                <a16:creationId xmlns:a16="http://schemas.microsoft.com/office/drawing/2014/main" id="{6B803684-0F15-426E-8DBF-661190FBA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33794"/>
              </p:ext>
            </p:extLst>
          </p:nvPr>
        </p:nvGraphicFramePr>
        <p:xfrm>
          <a:off x="17400" y="5034378"/>
          <a:ext cx="6392277" cy="18236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4306">
                  <a:extLst>
                    <a:ext uri="{9D8B030D-6E8A-4147-A177-3AD203B41FA5}">
                      <a16:colId xmlns:a16="http://schemas.microsoft.com/office/drawing/2014/main" val="1560808469"/>
                    </a:ext>
                  </a:extLst>
                </a:gridCol>
                <a:gridCol w="1882657">
                  <a:extLst>
                    <a:ext uri="{9D8B030D-6E8A-4147-A177-3AD203B41FA5}">
                      <a16:colId xmlns:a16="http://schemas.microsoft.com/office/drawing/2014/main" val="2621090265"/>
                    </a:ext>
                  </a:extLst>
                </a:gridCol>
                <a:gridCol w="1882657">
                  <a:extLst>
                    <a:ext uri="{9D8B030D-6E8A-4147-A177-3AD203B41FA5}">
                      <a16:colId xmlns:a16="http://schemas.microsoft.com/office/drawing/2014/main" val="2726199320"/>
                    </a:ext>
                  </a:extLst>
                </a:gridCol>
                <a:gridCol w="1882657">
                  <a:extLst>
                    <a:ext uri="{9D8B030D-6E8A-4147-A177-3AD203B41FA5}">
                      <a16:colId xmlns:a16="http://schemas.microsoft.com/office/drawing/2014/main" val="1958354879"/>
                    </a:ext>
                  </a:extLst>
                </a:gridCol>
              </a:tblGrid>
              <a:tr h="364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Tên thuộc tính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Ràng buộc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3280608"/>
                  </a:ext>
                </a:extLst>
              </a:tr>
              <a:tr h="364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chính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700887"/>
                  </a:ext>
                </a:extLst>
              </a:tr>
              <a:tr h="364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HoTen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 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0713073"/>
                  </a:ext>
                </a:extLst>
              </a:tr>
              <a:tr h="364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IDMonHoc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ngoại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4829718"/>
                  </a:ext>
                </a:extLst>
              </a:tr>
              <a:tr h="364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SDT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 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121643"/>
                  </a:ext>
                </a:extLst>
              </a:tr>
            </a:tbl>
          </a:graphicData>
        </a:graphic>
      </p:graphicFrame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FBE00CA0-BA93-4CD6-A4CF-4ECF15C209FE}"/>
              </a:ext>
            </a:extLst>
          </p:cNvPr>
          <p:cNvSpPr txBox="1"/>
          <p:nvPr/>
        </p:nvSpPr>
        <p:spPr>
          <a:xfrm>
            <a:off x="0" y="4592329"/>
            <a:ext cx="278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Giáo</a:t>
            </a:r>
            <a:r>
              <a:rPr lang="vi-VN" dirty="0"/>
              <a:t> Viên</a:t>
            </a:r>
          </a:p>
        </p:txBody>
      </p:sp>
      <p:graphicFrame>
        <p:nvGraphicFramePr>
          <p:cNvPr id="12" name="Bảng 11">
            <a:extLst>
              <a:ext uri="{FF2B5EF4-FFF2-40B4-BE49-F238E27FC236}">
                <a16:creationId xmlns:a16="http://schemas.microsoft.com/office/drawing/2014/main" id="{A3FDE7B5-0BF1-4755-9ED8-C3FC6D5CF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27384"/>
              </p:ext>
            </p:extLst>
          </p:nvPr>
        </p:nvGraphicFramePr>
        <p:xfrm>
          <a:off x="6658252" y="5036360"/>
          <a:ext cx="5540374" cy="18216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5112">
                  <a:extLst>
                    <a:ext uri="{9D8B030D-6E8A-4147-A177-3AD203B41FA5}">
                      <a16:colId xmlns:a16="http://schemas.microsoft.com/office/drawing/2014/main" val="292716824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2740350672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3224559843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3471968047"/>
                    </a:ext>
                  </a:extLst>
                </a:gridCol>
              </a:tblGrid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Tên thuộc tính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Ràng buộc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2356233"/>
                  </a:ext>
                </a:extLst>
              </a:tr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chính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1558681"/>
                  </a:ext>
                </a:extLst>
              </a:tr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TenLop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0010089"/>
                  </a:ext>
                </a:extLst>
              </a:tr>
              <a:tr h="455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SiSo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4883724"/>
                  </a:ext>
                </a:extLst>
              </a:tr>
            </a:tbl>
          </a:graphicData>
        </a:graphic>
      </p:graphicFrame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5EBD114-B725-4906-AF5E-C25C48DA2118}"/>
              </a:ext>
            </a:extLst>
          </p:cNvPr>
          <p:cNvSpPr txBox="1"/>
          <p:nvPr/>
        </p:nvSpPr>
        <p:spPr>
          <a:xfrm>
            <a:off x="6640851" y="4592329"/>
            <a:ext cx="278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Lớp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9404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19336" y="-159792"/>
            <a:ext cx="878429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850490" y="0"/>
            <a:ext cx="7008779" cy="96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42816" y="1184132"/>
            <a:ext cx="7008779" cy="96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35143" y="2368264"/>
            <a:ext cx="7008779" cy="96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27470" y="3552395"/>
            <a:ext cx="7008779" cy="96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50490" y="0"/>
            <a:ext cx="71088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6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35143" y="1184132"/>
            <a:ext cx="71088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6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19797" y="2368264"/>
            <a:ext cx="71088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6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4450" y="3552396"/>
            <a:ext cx="71088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6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10490" y="107522"/>
            <a:ext cx="585675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Biểu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Bài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Toán</a:t>
            </a:r>
            <a:endParaRPr lang="ko-KR" altLang="en-US" sz="1867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10490" y="1299928"/>
            <a:ext cx="585675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</a:t>
            </a:r>
            <a:r>
              <a:rPr lang="vi-VN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ơ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Đồ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Use-Case</a:t>
            </a:r>
            <a:endParaRPr lang="ko-KR" altLang="en-US" sz="1867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10490" y="2492335"/>
            <a:ext cx="585675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Phân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Tích</a:t>
            </a:r>
            <a:endParaRPr lang="ko-KR" altLang="en-US" sz="1867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10490" y="3684742"/>
            <a:ext cx="585675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</a:t>
            </a:r>
            <a:r>
              <a:rPr lang="vi-VN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ơ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Sở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endParaRPr lang="ko-KR" altLang="en-US" sz="1867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88610903-7C1A-4C1F-986D-614A336BF2D4}"/>
              </a:ext>
            </a:extLst>
          </p:cNvPr>
          <p:cNvGrpSpPr/>
          <p:nvPr/>
        </p:nvGrpSpPr>
        <p:grpSpPr>
          <a:xfrm>
            <a:off x="4804450" y="4736420"/>
            <a:ext cx="7008779" cy="960000"/>
            <a:chOff x="3131840" y="1491630"/>
            <a:chExt cx="5256584" cy="576064"/>
          </a:xfrm>
        </p:grpSpPr>
        <p:sp>
          <p:nvSpPr>
            <p:cNvPr id="33" name="Rectangle 1">
              <a:extLst>
                <a:ext uri="{FF2B5EF4-FFF2-40B4-BE49-F238E27FC236}">
                  <a16:creationId xmlns:a16="http://schemas.microsoft.com/office/drawing/2014/main" id="{BDD29459-6052-4DEB-A36F-2EA84A030890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4" name="Right Triangle 4">
              <a:extLst>
                <a:ext uri="{FF2B5EF4-FFF2-40B4-BE49-F238E27FC236}">
                  <a16:creationId xmlns:a16="http://schemas.microsoft.com/office/drawing/2014/main" id="{83489767-21B5-4A4A-AB5D-EA0EB844779E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35" name="TextBox 25">
            <a:extLst>
              <a:ext uri="{FF2B5EF4-FFF2-40B4-BE49-F238E27FC236}">
                <a16:creationId xmlns:a16="http://schemas.microsoft.com/office/drawing/2014/main" id="{AFE6CDAE-8020-4C46-975E-9A4DDFBABB04}"/>
              </a:ext>
            </a:extLst>
          </p:cNvPr>
          <p:cNvSpPr txBox="1"/>
          <p:nvPr/>
        </p:nvSpPr>
        <p:spPr>
          <a:xfrm>
            <a:off x="4804450" y="4736420"/>
            <a:ext cx="71088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6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B0F5BE48-6536-4169-8785-24477E594593}"/>
              </a:ext>
            </a:extLst>
          </p:cNvPr>
          <p:cNvSpPr txBox="1"/>
          <p:nvPr/>
        </p:nvSpPr>
        <p:spPr>
          <a:xfrm>
            <a:off x="5764450" y="4843942"/>
            <a:ext cx="585675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Thống</a:t>
            </a:r>
            <a:endParaRPr lang="ko-KR" altLang="en-US" sz="1867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22">
            <a:extLst>
              <a:ext uri="{FF2B5EF4-FFF2-40B4-BE49-F238E27FC236}">
                <a16:creationId xmlns:a16="http://schemas.microsoft.com/office/drawing/2014/main" id="{C9710973-4305-4EB1-BFBB-6DCCE28DA7F6}"/>
              </a:ext>
            </a:extLst>
          </p:cNvPr>
          <p:cNvGrpSpPr/>
          <p:nvPr/>
        </p:nvGrpSpPr>
        <p:grpSpPr>
          <a:xfrm>
            <a:off x="4804449" y="5850939"/>
            <a:ext cx="7008779" cy="960000"/>
            <a:chOff x="3131840" y="1491630"/>
            <a:chExt cx="5256584" cy="576064"/>
          </a:xfrm>
        </p:grpSpPr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E45278A9-1CF2-433C-B26D-650AC4D82036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48" name="Right Triangle 24">
              <a:extLst>
                <a:ext uri="{FF2B5EF4-FFF2-40B4-BE49-F238E27FC236}">
                  <a16:creationId xmlns:a16="http://schemas.microsoft.com/office/drawing/2014/main" id="{9EBBBA9F-2324-418D-9D4F-5CAECB97D0F6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49" name="TextBox 28">
            <a:extLst>
              <a:ext uri="{FF2B5EF4-FFF2-40B4-BE49-F238E27FC236}">
                <a16:creationId xmlns:a16="http://schemas.microsoft.com/office/drawing/2014/main" id="{A2329430-7090-47B7-BDDC-258ED6571FD5}"/>
              </a:ext>
            </a:extLst>
          </p:cNvPr>
          <p:cNvSpPr txBox="1"/>
          <p:nvPr/>
        </p:nvSpPr>
        <p:spPr>
          <a:xfrm>
            <a:off x="4781429" y="5850940"/>
            <a:ext cx="71088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6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518EF438-2B74-4F93-B6C5-1BF69F922CC1}"/>
              </a:ext>
            </a:extLst>
          </p:cNvPr>
          <p:cNvSpPr txBox="1"/>
          <p:nvPr/>
        </p:nvSpPr>
        <p:spPr>
          <a:xfrm>
            <a:off x="5787469" y="5983286"/>
            <a:ext cx="585675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Giao</a:t>
            </a: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Diện</a:t>
            </a:r>
            <a:endParaRPr lang="ko-KR" altLang="en-US" sz="1867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02ECB-3D3A-4B9F-815A-3E816531FE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55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ượng</a:t>
            </a:r>
            <a:endParaRPr lang="vi-V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vi-VN" b="1" u="sng" dirty="0"/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0820CDB9-451E-4A18-BF3F-8A2FFC343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268826"/>
              </p:ext>
            </p:extLst>
          </p:nvPr>
        </p:nvGraphicFramePr>
        <p:xfrm>
          <a:off x="0" y="1315243"/>
          <a:ext cx="5540374" cy="34875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5112">
                  <a:extLst>
                    <a:ext uri="{9D8B030D-6E8A-4147-A177-3AD203B41FA5}">
                      <a16:colId xmlns:a16="http://schemas.microsoft.com/office/drawing/2014/main" val="2167186753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2221470014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709151173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2342438613"/>
                    </a:ext>
                  </a:extLst>
                </a:gridCol>
              </a:tblGrid>
              <a:tr h="348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Tên thuộc tính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Ràng buộc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3246046"/>
                  </a:ext>
                </a:extLst>
              </a:tr>
              <a:tr h="348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Int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chính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6064581"/>
                  </a:ext>
                </a:extLst>
              </a:tr>
              <a:tr h="348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TenHocKy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3137167"/>
                  </a:ext>
                </a:extLst>
              </a:tr>
              <a:tr h="348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IDLop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ngoại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5702630"/>
                  </a:ext>
                </a:extLst>
              </a:tr>
              <a:tr h="348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IDHS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ngoại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4267156"/>
                  </a:ext>
                </a:extLst>
              </a:tr>
              <a:tr h="348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DiemTB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DateTime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3164980"/>
                  </a:ext>
                </a:extLst>
              </a:tr>
              <a:tr h="348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XepLoai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9730655"/>
                  </a:ext>
                </a:extLst>
              </a:tr>
              <a:tr h="348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HanhKiem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4078628"/>
                  </a:ext>
                </a:extLst>
              </a:tr>
              <a:tr h="348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SoBuoiNghi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790928"/>
                  </a:ext>
                </a:extLst>
              </a:tr>
              <a:tr h="348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LenLop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Boolean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 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75329"/>
                  </a:ext>
                </a:extLst>
              </a:tr>
            </a:tbl>
          </a:graphicData>
        </a:graphic>
      </p:graphicFrame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B54A76E7-48D0-4410-A6A2-7CAF9DA6A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551758"/>
              </p:ext>
            </p:extLst>
          </p:nvPr>
        </p:nvGraphicFramePr>
        <p:xfrm>
          <a:off x="6651626" y="1352973"/>
          <a:ext cx="5540374" cy="34498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5112">
                  <a:extLst>
                    <a:ext uri="{9D8B030D-6E8A-4147-A177-3AD203B41FA5}">
                      <a16:colId xmlns:a16="http://schemas.microsoft.com/office/drawing/2014/main" val="3304279416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70515553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3576469456"/>
                    </a:ext>
                  </a:extLst>
                </a:gridCol>
                <a:gridCol w="1631754">
                  <a:extLst>
                    <a:ext uri="{9D8B030D-6E8A-4147-A177-3AD203B41FA5}">
                      <a16:colId xmlns:a16="http://schemas.microsoft.com/office/drawing/2014/main" val="3192458597"/>
                    </a:ext>
                  </a:extLst>
                </a:gridCol>
              </a:tblGrid>
              <a:tr h="492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Tên thuộc tính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Ràng buộc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283497"/>
                  </a:ext>
                </a:extLst>
              </a:tr>
              <a:tr h="492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chính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29461"/>
                  </a:ext>
                </a:extLst>
              </a:tr>
              <a:tr h="492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IDHS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ngoại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394748"/>
                  </a:ext>
                </a:extLst>
              </a:tr>
              <a:tr h="492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IDMH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ngoại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0502183"/>
                  </a:ext>
                </a:extLst>
              </a:tr>
              <a:tr h="492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HinhThuc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Nam hoặc nữ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3574739"/>
                  </a:ext>
                </a:extLst>
              </a:tr>
              <a:tr h="492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NgayKT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DateTime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6122498"/>
                  </a:ext>
                </a:extLst>
              </a:tr>
              <a:tr h="492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Diem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Float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&lt;=10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8039096"/>
                  </a:ext>
                </a:extLst>
              </a:tr>
            </a:tbl>
          </a:graphicData>
        </a:graphic>
      </p:graphicFrame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7BA8B691-1EFD-44DA-A1BE-2891D011A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2501"/>
              </p:ext>
            </p:extLst>
          </p:nvPr>
        </p:nvGraphicFramePr>
        <p:xfrm>
          <a:off x="2770186" y="5542756"/>
          <a:ext cx="5681356" cy="12309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1528">
                  <a:extLst>
                    <a:ext uri="{9D8B030D-6E8A-4147-A177-3AD203B41FA5}">
                      <a16:colId xmlns:a16="http://schemas.microsoft.com/office/drawing/2014/main" val="1841018762"/>
                    </a:ext>
                  </a:extLst>
                </a:gridCol>
                <a:gridCol w="1673276">
                  <a:extLst>
                    <a:ext uri="{9D8B030D-6E8A-4147-A177-3AD203B41FA5}">
                      <a16:colId xmlns:a16="http://schemas.microsoft.com/office/drawing/2014/main" val="1924912264"/>
                    </a:ext>
                  </a:extLst>
                </a:gridCol>
                <a:gridCol w="1673276">
                  <a:extLst>
                    <a:ext uri="{9D8B030D-6E8A-4147-A177-3AD203B41FA5}">
                      <a16:colId xmlns:a16="http://schemas.microsoft.com/office/drawing/2014/main" val="1579277779"/>
                    </a:ext>
                  </a:extLst>
                </a:gridCol>
                <a:gridCol w="1673276">
                  <a:extLst>
                    <a:ext uri="{9D8B030D-6E8A-4147-A177-3AD203B41FA5}">
                      <a16:colId xmlns:a16="http://schemas.microsoft.com/office/drawing/2014/main" val="2641289208"/>
                    </a:ext>
                  </a:extLst>
                </a:gridCol>
              </a:tblGrid>
              <a:tr h="410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Tên thuộc tính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Loại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Ràng buộc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889136"/>
                  </a:ext>
                </a:extLst>
              </a:tr>
              <a:tr h="410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ID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Khóa chính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7943636"/>
                  </a:ext>
                </a:extLst>
              </a:tr>
              <a:tr h="4103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TenMonHoc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String</a:t>
                      </a:r>
                      <a:endParaRPr lang="vi-V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 </a:t>
                      </a:r>
                      <a:endParaRPr lang="vi-V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6100072"/>
                  </a:ext>
                </a:extLst>
              </a:tr>
            </a:tbl>
          </a:graphicData>
        </a:graphic>
      </p:graphicFrame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9985F0D-9BE2-4E69-9DEA-35FAE834B0B1}"/>
              </a:ext>
            </a:extLst>
          </p:cNvPr>
          <p:cNvSpPr txBox="1"/>
          <p:nvPr/>
        </p:nvSpPr>
        <p:spPr>
          <a:xfrm>
            <a:off x="0" y="809632"/>
            <a:ext cx="221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Học</a:t>
            </a:r>
            <a:r>
              <a:rPr lang="vi-VN" dirty="0"/>
              <a:t> </a:t>
            </a:r>
            <a:r>
              <a:rPr lang="vi-VN" dirty="0" err="1"/>
              <a:t>Kỳ</a:t>
            </a:r>
            <a:endParaRPr lang="vi-VN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F67C9E21-DA64-4AF3-955D-8AA0E5DEFF3C}"/>
              </a:ext>
            </a:extLst>
          </p:cNvPr>
          <p:cNvSpPr txBox="1"/>
          <p:nvPr/>
        </p:nvSpPr>
        <p:spPr>
          <a:xfrm>
            <a:off x="5403605" y="5135695"/>
            <a:ext cx="221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Môn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8C9E93B1-0A6B-437F-9BC0-3144B1264D91}"/>
              </a:ext>
            </a:extLst>
          </p:cNvPr>
          <p:cNvSpPr txBox="1"/>
          <p:nvPr/>
        </p:nvSpPr>
        <p:spPr>
          <a:xfrm>
            <a:off x="6804026" y="962032"/>
            <a:ext cx="221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Kiểm</a:t>
            </a:r>
            <a:r>
              <a:rPr lang="vi-VN" dirty="0"/>
              <a:t> Tra</a:t>
            </a:r>
          </a:p>
        </p:txBody>
      </p:sp>
    </p:spTree>
    <p:extLst>
      <p:ext uri="{BB962C8B-B14F-4D97-AF65-F5344CB8AC3E}">
        <p14:creationId xmlns:p14="http://schemas.microsoft.com/office/powerpoint/2010/main" val="403135027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884040" y="2420889"/>
            <a:ext cx="54360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3600" b="1" dirty="0" err="1">
                <a:solidFill>
                  <a:prstClr val="white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Thiết</a:t>
            </a:r>
            <a:r>
              <a:rPr lang="en-US" altLang="ko-KR" sz="3600" b="1" dirty="0">
                <a:solidFill>
                  <a:prstClr val="white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prstClr val="white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Kế</a:t>
            </a:r>
            <a:r>
              <a:rPr lang="en-US" altLang="ko-KR" sz="3600" b="1" dirty="0">
                <a:solidFill>
                  <a:prstClr val="white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prstClr val="white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Dữ</a:t>
            </a:r>
            <a:r>
              <a:rPr lang="en-US" altLang="ko-KR" sz="3600" b="1" dirty="0">
                <a:solidFill>
                  <a:prstClr val="white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prstClr val="white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Liệu</a:t>
            </a:r>
            <a:endParaRPr lang="en-US" altLang="ko-KR" sz="3600" b="1" dirty="0">
              <a:solidFill>
                <a:prstClr val="white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1524000" y="652534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800" dirty="0">
                <a:solidFill>
                  <a:prstClr val="white"/>
                </a:solidFill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prstClr val="white"/>
              </a:solidFill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230306"/>
            <a:ext cx="1301512" cy="3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1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6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6689060-1B28-4452-A464-C8CF528A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</a:pP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Sơ đồ logic</a:t>
            </a:r>
          </a:p>
        </p:txBody>
      </p:sp>
      <p:pic>
        <p:nvPicPr>
          <p:cNvPr id="15362" name="Picture 2" descr="Data design">
            <a:extLst>
              <a:ext uri="{FF2B5EF4-FFF2-40B4-BE49-F238E27FC236}">
                <a16:creationId xmlns:a16="http://schemas.microsoft.com/office/drawing/2014/main" id="{83C3D3DE-1FA5-4AA4-BBE4-E7EF8B42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1957" y="233464"/>
            <a:ext cx="8674985" cy="66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610092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123208-58F6-4582-A42B-6CFF8958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400" u="sng" dirty="0" err="1"/>
              <a:t>Thiết</a:t>
            </a:r>
            <a:r>
              <a:rPr lang="vi-VN" sz="2400" u="sng" dirty="0"/>
              <a:t> </a:t>
            </a:r>
            <a:r>
              <a:rPr lang="vi-VN" sz="2400" u="sng" dirty="0" err="1"/>
              <a:t>kế</a:t>
            </a:r>
            <a:r>
              <a:rPr lang="vi-VN" sz="2400" u="sng" dirty="0"/>
              <a:t> </a:t>
            </a:r>
            <a:r>
              <a:rPr lang="vi-VN" sz="2400" u="sng" dirty="0" err="1"/>
              <a:t>dữ</a:t>
            </a:r>
            <a:r>
              <a:rPr lang="vi-VN" sz="2400" u="sng" dirty="0"/>
              <a:t> </a:t>
            </a:r>
            <a:r>
              <a:rPr lang="vi-VN" sz="2400" u="sng" dirty="0" err="1"/>
              <a:t>liệu</a:t>
            </a:r>
            <a:r>
              <a:rPr lang="vi-VN" sz="2400" u="sng" dirty="0"/>
              <a:t> - Mô </a:t>
            </a:r>
            <a:r>
              <a:rPr lang="vi-VN" sz="2400" u="sng" dirty="0" err="1"/>
              <a:t>tả</a:t>
            </a:r>
            <a:r>
              <a:rPr lang="vi-VN" sz="2400" u="sng" dirty="0"/>
              <a:t> chi </a:t>
            </a:r>
            <a:r>
              <a:rPr lang="vi-VN" sz="2400" u="sng" dirty="0" err="1"/>
              <a:t>tiết</a:t>
            </a:r>
            <a:r>
              <a:rPr lang="vi-VN" sz="2400" u="sng" dirty="0"/>
              <a:t> </a:t>
            </a:r>
            <a:r>
              <a:rPr lang="vi-VN" sz="2400" u="sng" dirty="0" err="1"/>
              <a:t>các</a:t>
            </a:r>
            <a:r>
              <a:rPr lang="vi-VN" sz="2400" u="sng" dirty="0"/>
              <a:t> </a:t>
            </a:r>
            <a:r>
              <a:rPr lang="vi-VN" sz="2400" u="sng" dirty="0" err="1"/>
              <a:t>kiểu</a:t>
            </a:r>
            <a:r>
              <a:rPr lang="vi-VN" sz="2400" u="sng" dirty="0"/>
              <a:t> </a:t>
            </a:r>
            <a:r>
              <a:rPr lang="vi-VN" sz="2400" u="sng" dirty="0" err="1"/>
              <a:t>dữ</a:t>
            </a:r>
            <a:r>
              <a:rPr lang="vi-VN" sz="2400" u="sng" dirty="0"/>
              <a:t> </a:t>
            </a:r>
            <a:r>
              <a:rPr lang="vi-VN" sz="2400" u="sng" dirty="0" err="1"/>
              <a:t>liệu</a:t>
            </a:r>
            <a:r>
              <a:rPr lang="vi-VN" sz="2400" u="sng" dirty="0"/>
              <a:t> trong sơ </a:t>
            </a:r>
            <a:r>
              <a:rPr lang="vi-VN" sz="2400" u="sng" dirty="0" err="1"/>
              <a:t>đồ</a:t>
            </a:r>
            <a:r>
              <a:rPr lang="vi-VN" sz="2400" u="sng" dirty="0"/>
              <a:t> </a:t>
            </a:r>
            <a:r>
              <a:rPr lang="vi-VN" sz="2400" u="sng" dirty="0" err="1"/>
              <a:t>logic</a:t>
            </a:r>
            <a:br>
              <a:rPr lang="vi-VN" sz="2400" dirty="0"/>
            </a:br>
            <a:endParaRPr lang="vi-VN" sz="2400" dirty="0"/>
          </a:p>
        </p:txBody>
      </p:sp>
      <p:graphicFrame>
        <p:nvGraphicFramePr>
          <p:cNvPr id="9" name="Bảng 8">
            <a:extLst>
              <a:ext uri="{FF2B5EF4-FFF2-40B4-BE49-F238E27FC236}">
                <a16:creationId xmlns:a16="http://schemas.microsoft.com/office/drawing/2014/main" id="{DC78177D-8511-4EC7-9C27-57B0D3A25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577744"/>
              </p:ext>
            </p:extLst>
          </p:nvPr>
        </p:nvGraphicFramePr>
        <p:xfrm>
          <a:off x="65323" y="927138"/>
          <a:ext cx="6184557" cy="4776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58619">
                  <a:extLst>
                    <a:ext uri="{9D8B030D-6E8A-4147-A177-3AD203B41FA5}">
                      <a16:colId xmlns:a16="http://schemas.microsoft.com/office/drawing/2014/main" val="2024173129"/>
                    </a:ext>
                  </a:extLst>
                </a:gridCol>
                <a:gridCol w="1278336">
                  <a:extLst>
                    <a:ext uri="{9D8B030D-6E8A-4147-A177-3AD203B41FA5}">
                      <a16:colId xmlns:a16="http://schemas.microsoft.com/office/drawing/2014/main" val="4147040560"/>
                    </a:ext>
                  </a:extLst>
                </a:gridCol>
                <a:gridCol w="1177214">
                  <a:extLst>
                    <a:ext uri="{9D8B030D-6E8A-4147-A177-3AD203B41FA5}">
                      <a16:colId xmlns:a16="http://schemas.microsoft.com/office/drawing/2014/main" val="890335741"/>
                    </a:ext>
                  </a:extLst>
                </a:gridCol>
                <a:gridCol w="1177214">
                  <a:extLst>
                    <a:ext uri="{9D8B030D-6E8A-4147-A177-3AD203B41FA5}">
                      <a16:colId xmlns:a16="http://schemas.microsoft.com/office/drawing/2014/main" val="2670028002"/>
                    </a:ext>
                  </a:extLst>
                </a:gridCol>
                <a:gridCol w="1993174">
                  <a:extLst>
                    <a:ext uri="{9D8B030D-6E8A-4147-A177-3AD203B41FA5}">
                      <a16:colId xmlns:a16="http://schemas.microsoft.com/office/drawing/2014/main" val="3945386549"/>
                    </a:ext>
                  </a:extLst>
                </a:gridCol>
              </a:tblGrid>
              <a:tr h="43983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STT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Tên </a:t>
                      </a:r>
                      <a:r>
                        <a:rPr lang="vi-VN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thuộc</a:t>
                      </a: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vi-VN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tính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Kiểu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Ràng buộc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Ý </a:t>
                      </a:r>
                      <a:r>
                        <a:rPr lang="vi-VN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nghĩa</a:t>
                      </a: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/ghi </a:t>
                      </a:r>
                      <a:r>
                        <a:rPr lang="vi-VN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chú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3596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chính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916947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IDHS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43864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MatKhau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064586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HoTen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741154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TenLop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ngoại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Rang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buộc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với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Lop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843357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GioiTinh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989202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NgaySinh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Datetime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597546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DanToc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558376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CheDo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871551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DCTT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328564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DCHT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938243"/>
                  </a:ext>
                </a:extLst>
              </a:tr>
              <a:tr h="361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SDT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068281"/>
                  </a:ext>
                </a:extLst>
              </a:tr>
            </a:tbl>
          </a:graphicData>
        </a:graphic>
      </p:graphicFrame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A2430CB-B57F-4965-B064-2E7CB6FB475B}"/>
              </a:ext>
            </a:extLst>
          </p:cNvPr>
          <p:cNvSpPr txBox="1"/>
          <p:nvPr/>
        </p:nvSpPr>
        <p:spPr>
          <a:xfrm>
            <a:off x="65323" y="557807"/>
            <a:ext cx="154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Học</a:t>
            </a:r>
            <a:r>
              <a:rPr lang="vi-VN" dirty="0"/>
              <a:t> Sinh</a:t>
            </a:r>
          </a:p>
        </p:txBody>
      </p:sp>
      <p:graphicFrame>
        <p:nvGraphicFramePr>
          <p:cNvPr id="11" name="Bảng 10">
            <a:extLst>
              <a:ext uri="{FF2B5EF4-FFF2-40B4-BE49-F238E27FC236}">
                <a16:creationId xmlns:a16="http://schemas.microsoft.com/office/drawing/2014/main" id="{ED97F348-B010-4296-BB14-15F074840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949401"/>
              </p:ext>
            </p:extLst>
          </p:nvPr>
        </p:nvGraphicFramePr>
        <p:xfrm>
          <a:off x="6383043" y="923949"/>
          <a:ext cx="5808955" cy="227490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24692">
                  <a:extLst>
                    <a:ext uri="{9D8B030D-6E8A-4147-A177-3AD203B41FA5}">
                      <a16:colId xmlns:a16="http://schemas.microsoft.com/office/drawing/2014/main" val="617006568"/>
                    </a:ext>
                  </a:extLst>
                </a:gridCol>
                <a:gridCol w="1200701">
                  <a:extLst>
                    <a:ext uri="{9D8B030D-6E8A-4147-A177-3AD203B41FA5}">
                      <a16:colId xmlns:a16="http://schemas.microsoft.com/office/drawing/2014/main" val="402225320"/>
                    </a:ext>
                  </a:extLst>
                </a:gridCol>
                <a:gridCol w="1105719">
                  <a:extLst>
                    <a:ext uri="{9D8B030D-6E8A-4147-A177-3AD203B41FA5}">
                      <a16:colId xmlns:a16="http://schemas.microsoft.com/office/drawing/2014/main" val="742941326"/>
                    </a:ext>
                  </a:extLst>
                </a:gridCol>
                <a:gridCol w="1105719">
                  <a:extLst>
                    <a:ext uri="{9D8B030D-6E8A-4147-A177-3AD203B41FA5}">
                      <a16:colId xmlns:a16="http://schemas.microsoft.com/office/drawing/2014/main" val="3403863514"/>
                    </a:ext>
                  </a:extLst>
                </a:gridCol>
                <a:gridCol w="1872124">
                  <a:extLst>
                    <a:ext uri="{9D8B030D-6E8A-4147-A177-3AD203B41FA5}">
                      <a16:colId xmlns:a16="http://schemas.microsoft.com/office/drawing/2014/main" val="4247624992"/>
                    </a:ext>
                  </a:extLst>
                </a:gridCol>
              </a:tblGrid>
              <a:tr h="40532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Tên thuộc tính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Kiểu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Ràng</a:t>
                      </a: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vi-VN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buộc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Ý </a:t>
                      </a:r>
                      <a:r>
                        <a:rPr lang="vi-VN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nghĩa</a:t>
                      </a: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/ghi </a:t>
                      </a:r>
                      <a:r>
                        <a:rPr lang="vi-VN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chú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383840"/>
                  </a:ext>
                </a:extLst>
              </a:tr>
              <a:tr h="40532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chính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871581"/>
                  </a:ext>
                </a:extLst>
              </a:tr>
              <a:tr h="35297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IDGV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229199"/>
                  </a:ext>
                </a:extLst>
              </a:tr>
              <a:tr h="35297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Hoten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463155"/>
                  </a:ext>
                </a:extLst>
              </a:tr>
              <a:tr h="40532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TenMonHoc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 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ngoại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Rang buộc với MonHoc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148964"/>
                  </a:ext>
                </a:extLst>
              </a:tr>
              <a:tr h="35297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SDT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Nvarcahr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916973"/>
                  </a:ext>
                </a:extLst>
              </a:tr>
            </a:tbl>
          </a:graphicData>
        </a:graphic>
      </p:graphicFrame>
      <p:graphicFrame>
        <p:nvGraphicFramePr>
          <p:cNvPr id="13" name="Bảng 12">
            <a:extLst>
              <a:ext uri="{FF2B5EF4-FFF2-40B4-BE49-F238E27FC236}">
                <a16:creationId xmlns:a16="http://schemas.microsoft.com/office/drawing/2014/main" id="{2F978D3F-F15A-400B-9EF6-E42674181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36999"/>
              </p:ext>
            </p:extLst>
          </p:nvPr>
        </p:nvGraphicFramePr>
        <p:xfrm>
          <a:off x="6383043" y="3574898"/>
          <a:ext cx="5808955" cy="212839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24692">
                  <a:extLst>
                    <a:ext uri="{9D8B030D-6E8A-4147-A177-3AD203B41FA5}">
                      <a16:colId xmlns:a16="http://schemas.microsoft.com/office/drawing/2014/main" val="4142444851"/>
                    </a:ext>
                  </a:extLst>
                </a:gridCol>
                <a:gridCol w="1200701">
                  <a:extLst>
                    <a:ext uri="{9D8B030D-6E8A-4147-A177-3AD203B41FA5}">
                      <a16:colId xmlns:a16="http://schemas.microsoft.com/office/drawing/2014/main" val="307172874"/>
                    </a:ext>
                  </a:extLst>
                </a:gridCol>
                <a:gridCol w="1105719">
                  <a:extLst>
                    <a:ext uri="{9D8B030D-6E8A-4147-A177-3AD203B41FA5}">
                      <a16:colId xmlns:a16="http://schemas.microsoft.com/office/drawing/2014/main" val="1005255606"/>
                    </a:ext>
                  </a:extLst>
                </a:gridCol>
                <a:gridCol w="1105719">
                  <a:extLst>
                    <a:ext uri="{9D8B030D-6E8A-4147-A177-3AD203B41FA5}">
                      <a16:colId xmlns:a16="http://schemas.microsoft.com/office/drawing/2014/main" val="2861253534"/>
                    </a:ext>
                  </a:extLst>
                </a:gridCol>
                <a:gridCol w="1872124">
                  <a:extLst>
                    <a:ext uri="{9D8B030D-6E8A-4147-A177-3AD203B41FA5}">
                      <a16:colId xmlns:a16="http://schemas.microsoft.com/office/drawing/2014/main" val="1060419646"/>
                    </a:ext>
                  </a:extLst>
                </a:gridCol>
              </a:tblGrid>
              <a:tr h="304056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Tên thuộc tính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Kiểu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Ràng buộc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Ý </a:t>
                      </a:r>
                      <a:r>
                        <a:rPr lang="vi-VN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nghĩa</a:t>
                      </a: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/ghi </a:t>
                      </a:r>
                      <a:r>
                        <a:rPr lang="vi-VN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chú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436547"/>
                  </a:ext>
                </a:extLst>
              </a:tr>
              <a:tr h="304056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IDHK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chính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17374"/>
                  </a:ext>
                </a:extLst>
              </a:tr>
              <a:tr h="304056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TenHocKy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Varchar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186749"/>
                  </a:ext>
                </a:extLst>
              </a:tr>
              <a:tr h="304056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NamHoc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489431"/>
                  </a:ext>
                </a:extLst>
              </a:tr>
              <a:tr h="304056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IDL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ngoại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Rang buộc với Lop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1167"/>
                  </a:ext>
                </a:extLst>
              </a:tr>
              <a:tr h="304056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DiemTB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Float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733378"/>
                  </a:ext>
                </a:extLst>
              </a:tr>
              <a:tr h="304056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IDHS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ngoại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Ràng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buộc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với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HocSinh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259475"/>
                  </a:ext>
                </a:extLst>
              </a:tr>
            </a:tbl>
          </a:graphicData>
        </a:graphic>
      </p:graphicFrame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096458A-6661-49BF-947F-805959EA3D6F}"/>
              </a:ext>
            </a:extLst>
          </p:cNvPr>
          <p:cNvSpPr txBox="1"/>
          <p:nvPr/>
        </p:nvSpPr>
        <p:spPr>
          <a:xfrm>
            <a:off x="6319310" y="564028"/>
            <a:ext cx="154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Giáo</a:t>
            </a:r>
            <a:r>
              <a:rPr lang="vi-VN" dirty="0"/>
              <a:t> Viên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E03F666-FED9-40F5-B88A-EBF37040E292}"/>
              </a:ext>
            </a:extLst>
          </p:cNvPr>
          <p:cNvSpPr txBox="1"/>
          <p:nvPr/>
        </p:nvSpPr>
        <p:spPr>
          <a:xfrm>
            <a:off x="6313613" y="3198855"/>
            <a:ext cx="154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Học</a:t>
            </a:r>
            <a:r>
              <a:rPr lang="vi-VN" dirty="0"/>
              <a:t> </a:t>
            </a:r>
            <a:r>
              <a:rPr lang="vi-VN" dirty="0" err="1"/>
              <a:t>Kỳ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8001258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ADAEF92E-6ACC-4E93-89E2-057251C0C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55421"/>
              </p:ext>
            </p:extLst>
          </p:nvPr>
        </p:nvGraphicFramePr>
        <p:xfrm>
          <a:off x="0" y="584939"/>
          <a:ext cx="6459166" cy="311156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3423">
                  <a:extLst>
                    <a:ext uri="{9D8B030D-6E8A-4147-A177-3AD203B41FA5}">
                      <a16:colId xmlns:a16="http://schemas.microsoft.com/office/drawing/2014/main" val="3281985927"/>
                    </a:ext>
                  </a:extLst>
                </a:gridCol>
                <a:gridCol w="1335098">
                  <a:extLst>
                    <a:ext uri="{9D8B030D-6E8A-4147-A177-3AD203B41FA5}">
                      <a16:colId xmlns:a16="http://schemas.microsoft.com/office/drawing/2014/main" val="3972490541"/>
                    </a:ext>
                  </a:extLst>
                </a:gridCol>
                <a:gridCol w="1229485">
                  <a:extLst>
                    <a:ext uri="{9D8B030D-6E8A-4147-A177-3AD203B41FA5}">
                      <a16:colId xmlns:a16="http://schemas.microsoft.com/office/drawing/2014/main" val="508554097"/>
                    </a:ext>
                  </a:extLst>
                </a:gridCol>
                <a:gridCol w="1229485">
                  <a:extLst>
                    <a:ext uri="{9D8B030D-6E8A-4147-A177-3AD203B41FA5}">
                      <a16:colId xmlns:a16="http://schemas.microsoft.com/office/drawing/2014/main" val="1253276594"/>
                    </a:ext>
                  </a:extLst>
                </a:gridCol>
                <a:gridCol w="2081675">
                  <a:extLst>
                    <a:ext uri="{9D8B030D-6E8A-4147-A177-3AD203B41FA5}">
                      <a16:colId xmlns:a16="http://schemas.microsoft.com/office/drawing/2014/main" val="1963185677"/>
                    </a:ext>
                  </a:extLst>
                </a:gridCol>
              </a:tblGrid>
              <a:tr h="3889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Tên thuộc tính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Kiểu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Ràng buộc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Ý </a:t>
                      </a:r>
                      <a:r>
                        <a:rPr lang="vi-VN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nghĩa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/ghi </a:t>
                      </a:r>
                      <a:r>
                        <a:rPr lang="vi-VN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chú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7372"/>
                  </a:ext>
                </a:extLst>
              </a:tr>
              <a:tr h="3889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IDKT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chính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175121"/>
                  </a:ext>
                </a:extLst>
              </a:tr>
              <a:tr h="3889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TenMonHoc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ngoại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Rang buộc với MonHoc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823423"/>
                  </a:ext>
                </a:extLst>
              </a:tr>
              <a:tr h="3889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HinhThuc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468274"/>
                  </a:ext>
                </a:extLst>
              </a:tr>
              <a:tr h="3889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NgayKT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Date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4165"/>
                  </a:ext>
                </a:extLst>
              </a:tr>
              <a:tr h="3889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Diem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Float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15416"/>
                  </a:ext>
                </a:extLst>
              </a:tr>
              <a:tr h="3889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IDHK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ngoại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Rang buộc với HocKy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010054"/>
                  </a:ext>
                </a:extLst>
              </a:tr>
              <a:tr h="3889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IDHS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ngoại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Rang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buộc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với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HocSinh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88044"/>
                  </a:ext>
                </a:extLst>
              </a:tr>
            </a:tbl>
          </a:graphicData>
        </a:graphic>
      </p:graphicFrame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DC015062-DA88-46FE-889C-48D7EDB19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920515"/>
              </p:ext>
            </p:extLst>
          </p:nvPr>
        </p:nvGraphicFramePr>
        <p:xfrm>
          <a:off x="6560820" y="584939"/>
          <a:ext cx="5569268" cy="154542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18193">
                  <a:extLst>
                    <a:ext uri="{9D8B030D-6E8A-4147-A177-3AD203B41FA5}">
                      <a16:colId xmlns:a16="http://schemas.microsoft.com/office/drawing/2014/main" val="2584363622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1117312301"/>
                    </a:ext>
                  </a:extLst>
                </a:gridCol>
                <a:gridCol w="780314">
                  <a:extLst>
                    <a:ext uri="{9D8B030D-6E8A-4147-A177-3AD203B41FA5}">
                      <a16:colId xmlns:a16="http://schemas.microsoft.com/office/drawing/2014/main" val="242770938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2323787073"/>
                    </a:ext>
                  </a:extLst>
                </a:gridCol>
                <a:gridCol w="1814830">
                  <a:extLst>
                    <a:ext uri="{9D8B030D-6E8A-4147-A177-3AD203B41FA5}">
                      <a16:colId xmlns:a16="http://schemas.microsoft.com/office/drawing/2014/main" val="943297904"/>
                    </a:ext>
                  </a:extLst>
                </a:gridCol>
              </a:tblGrid>
              <a:tr h="3090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Tên thuộc tính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Kiểu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Ràng buộc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Ý </a:t>
                      </a:r>
                      <a:r>
                        <a:rPr lang="vi-VN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nghĩa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/ghi </a:t>
                      </a:r>
                      <a:r>
                        <a:rPr lang="vi-VN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chú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903698"/>
                  </a:ext>
                </a:extLst>
              </a:tr>
              <a:tr h="3090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chính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146185"/>
                  </a:ext>
                </a:extLst>
              </a:tr>
              <a:tr h="3090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IDL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14021"/>
                  </a:ext>
                </a:extLst>
              </a:tr>
              <a:tr h="3090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GVCN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ngoại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Ràng buộc với Lop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328314"/>
                  </a:ext>
                </a:extLst>
              </a:tr>
              <a:tr h="3090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SiSo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78386"/>
                  </a:ext>
                </a:extLst>
              </a:tr>
            </a:tbl>
          </a:graphicData>
        </a:graphic>
      </p:graphicFrame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51B7D5B1-7BE4-40A7-A2FE-3B84B8884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979227"/>
              </p:ext>
            </p:extLst>
          </p:nvPr>
        </p:nvGraphicFramePr>
        <p:xfrm>
          <a:off x="6560820" y="2629708"/>
          <a:ext cx="5631180" cy="104864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08635">
                  <a:extLst>
                    <a:ext uri="{9D8B030D-6E8A-4147-A177-3AD203B41FA5}">
                      <a16:colId xmlns:a16="http://schemas.microsoft.com/office/drawing/2014/main" val="2944648661"/>
                    </a:ext>
                  </a:extLst>
                </a:gridCol>
                <a:gridCol w="1354698">
                  <a:extLst>
                    <a:ext uri="{9D8B030D-6E8A-4147-A177-3AD203B41FA5}">
                      <a16:colId xmlns:a16="http://schemas.microsoft.com/office/drawing/2014/main" val="234654214"/>
                    </a:ext>
                  </a:extLst>
                </a:gridCol>
                <a:gridCol w="881137">
                  <a:extLst>
                    <a:ext uri="{9D8B030D-6E8A-4147-A177-3AD203B41FA5}">
                      <a16:colId xmlns:a16="http://schemas.microsoft.com/office/drawing/2014/main" val="3605718323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2097526257"/>
                    </a:ext>
                  </a:extLst>
                </a:gridCol>
                <a:gridCol w="1814830">
                  <a:extLst>
                    <a:ext uri="{9D8B030D-6E8A-4147-A177-3AD203B41FA5}">
                      <a16:colId xmlns:a16="http://schemas.microsoft.com/office/drawing/2014/main" val="262064041"/>
                    </a:ext>
                  </a:extLst>
                </a:gridCol>
              </a:tblGrid>
              <a:tr h="4085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Tên thuộc tính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Kiểu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Ràng buộc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Ý </a:t>
                      </a:r>
                      <a:r>
                        <a:rPr lang="vi-VN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nghĩa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/ghi </a:t>
                      </a:r>
                      <a:r>
                        <a:rPr lang="vi-VN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chú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301349"/>
                  </a:ext>
                </a:extLst>
              </a:tr>
              <a:tr h="2042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chính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197314"/>
                  </a:ext>
                </a:extLst>
              </a:tr>
              <a:tr h="2042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IDMH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032489"/>
                  </a:ext>
                </a:extLst>
              </a:tr>
              <a:tr h="2042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TenMonHoc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053775"/>
                  </a:ext>
                </a:extLst>
              </a:tr>
            </a:tbl>
          </a:graphicData>
        </a:graphic>
      </p:graphicFrame>
      <p:graphicFrame>
        <p:nvGraphicFramePr>
          <p:cNvPr id="9" name="Bảng 8">
            <a:extLst>
              <a:ext uri="{FF2B5EF4-FFF2-40B4-BE49-F238E27FC236}">
                <a16:creationId xmlns:a16="http://schemas.microsoft.com/office/drawing/2014/main" id="{60498051-4A10-4F2F-A628-8643F98FD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414611"/>
              </p:ext>
            </p:extLst>
          </p:nvPr>
        </p:nvGraphicFramePr>
        <p:xfrm>
          <a:off x="0" y="4158882"/>
          <a:ext cx="6459166" cy="269911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3423">
                  <a:extLst>
                    <a:ext uri="{9D8B030D-6E8A-4147-A177-3AD203B41FA5}">
                      <a16:colId xmlns:a16="http://schemas.microsoft.com/office/drawing/2014/main" val="2551999021"/>
                    </a:ext>
                  </a:extLst>
                </a:gridCol>
                <a:gridCol w="1335098">
                  <a:extLst>
                    <a:ext uri="{9D8B030D-6E8A-4147-A177-3AD203B41FA5}">
                      <a16:colId xmlns:a16="http://schemas.microsoft.com/office/drawing/2014/main" val="4175617260"/>
                    </a:ext>
                  </a:extLst>
                </a:gridCol>
                <a:gridCol w="1229485">
                  <a:extLst>
                    <a:ext uri="{9D8B030D-6E8A-4147-A177-3AD203B41FA5}">
                      <a16:colId xmlns:a16="http://schemas.microsoft.com/office/drawing/2014/main" val="870045427"/>
                    </a:ext>
                  </a:extLst>
                </a:gridCol>
                <a:gridCol w="1229485">
                  <a:extLst>
                    <a:ext uri="{9D8B030D-6E8A-4147-A177-3AD203B41FA5}">
                      <a16:colId xmlns:a16="http://schemas.microsoft.com/office/drawing/2014/main" val="1850937005"/>
                    </a:ext>
                  </a:extLst>
                </a:gridCol>
                <a:gridCol w="2081675">
                  <a:extLst>
                    <a:ext uri="{9D8B030D-6E8A-4147-A177-3AD203B41FA5}">
                      <a16:colId xmlns:a16="http://schemas.microsoft.com/office/drawing/2014/main" val="1634619489"/>
                    </a:ext>
                  </a:extLst>
                </a:gridCol>
              </a:tblGrid>
              <a:tr h="385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Tên thuộc tính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Kiểu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Ràng buộc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Ý </a:t>
                      </a:r>
                      <a:r>
                        <a:rPr lang="vi-VN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nghĩa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/ghi </a:t>
                      </a:r>
                      <a:r>
                        <a:rPr lang="vi-VN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chú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877323"/>
                  </a:ext>
                </a:extLst>
              </a:tr>
              <a:tr h="385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chính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425044"/>
                  </a:ext>
                </a:extLst>
              </a:tr>
              <a:tr h="385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IDPH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Varchar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029862"/>
                  </a:ext>
                </a:extLst>
              </a:tr>
              <a:tr h="385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HoTen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11145"/>
                  </a:ext>
                </a:extLst>
              </a:tr>
              <a:tr h="385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GioiTinh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173002"/>
                  </a:ext>
                </a:extLst>
              </a:tr>
              <a:tr h="385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NgheNghiep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462867"/>
                  </a:ext>
                </a:extLst>
              </a:tr>
              <a:tr h="3855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SDT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095764"/>
                  </a:ext>
                </a:extLst>
              </a:tr>
            </a:tbl>
          </a:graphicData>
        </a:graphic>
      </p:graphicFrame>
      <p:graphicFrame>
        <p:nvGraphicFramePr>
          <p:cNvPr id="11" name="Bảng 10">
            <a:extLst>
              <a:ext uri="{FF2B5EF4-FFF2-40B4-BE49-F238E27FC236}">
                <a16:creationId xmlns:a16="http://schemas.microsoft.com/office/drawing/2014/main" id="{2F388F3B-88E0-4285-BBA5-034CB3E98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106739"/>
              </p:ext>
            </p:extLst>
          </p:nvPr>
        </p:nvGraphicFramePr>
        <p:xfrm>
          <a:off x="6560820" y="4158881"/>
          <a:ext cx="5631180" cy="129833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08635">
                  <a:extLst>
                    <a:ext uri="{9D8B030D-6E8A-4147-A177-3AD203B41FA5}">
                      <a16:colId xmlns:a16="http://schemas.microsoft.com/office/drawing/2014/main" val="3128062056"/>
                    </a:ext>
                  </a:extLst>
                </a:gridCol>
                <a:gridCol w="1315788">
                  <a:extLst>
                    <a:ext uri="{9D8B030D-6E8A-4147-A177-3AD203B41FA5}">
                      <a16:colId xmlns:a16="http://schemas.microsoft.com/office/drawing/2014/main" val="152387140"/>
                    </a:ext>
                  </a:extLst>
                </a:gridCol>
                <a:gridCol w="920047">
                  <a:extLst>
                    <a:ext uri="{9D8B030D-6E8A-4147-A177-3AD203B41FA5}">
                      <a16:colId xmlns:a16="http://schemas.microsoft.com/office/drawing/2014/main" val="3908211726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2257378411"/>
                    </a:ext>
                  </a:extLst>
                </a:gridCol>
                <a:gridCol w="1814830">
                  <a:extLst>
                    <a:ext uri="{9D8B030D-6E8A-4147-A177-3AD203B41FA5}">
                      <a16:colId xmlns:a16="http://schemas.microsoft.com/office/drawing/2014/main" val="1072677498"/>
                    </a:ext>
                  </a:extLst>
                </a:gridCol>
              </a:tblGrid>
              <a:tr h="3245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Tên thuộc tính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Kiểu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Ràng buộc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Ý </a:t>
                      </a:r>
                      <a:r>
                        <a:rPr lang="vi-VN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nghĩa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/ghi </a:t>
                      </a:r>
                      <a:r>
                        <a:rPr lang="vi-VN" sz="14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chú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097455"/>
                  </a:ext>
                </a:extLst>
              </a:tr>
              <a:tr h="3245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TenQuanHe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Nvarchar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Khóa chính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458676"/>
                  </a:ext>
                </a:extLst>
              </a:tr>
              <a:tr h="3245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IDHS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37618"/>
                  </a:ext>
                </a:extLst>
              </a:tr>
              <a:tr h="3245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IDPH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019224"/>
                  </a:ext>
                </a:extLst>
              </a:tr>
            </a:tbl>
          </a:graphicData>
        </a:graphic>
      </p:graphicFrame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A4E9CD0-E5B8-421A-817E-D44323717E5F}"/>
              </a:ext>
            </a:extLst>
          </p:cNvPr>
          <p:cNvSpPr txBox="1"/>
          <p:nvPr/>
        </p:nvSpPr>
        <p:spPr>
          <a:xfrm>
            <a:off x="68094" y="87549"/>
            <a:ext cx="276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Kiểm</a:t>
            </a:r>
            <a:r>
              <a:rPr lang="vi-VN" dirty="0"/>
              <a:t> Tra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A10D13D0-F154-43A6-A94D-F7CB5EB45EC0}"/>
              </a:ext>
            </a:extLst>
          </p:cNvPr>
          <p:cNvSpPr txBox="1"/>
          <p:nvPr/>
        </p:nvSpPr>
        <p:spPr>
          <a:xfrm>
            <a:off x="6560820" y="45396"/>
            <a:ext cx="276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Lớp</a:t>
            </a:r>
            <a:endParaRPr lang="vi-VN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BD576DDD-A861-4F34-B2F7-456DB24095F2}"/>
              </a:ext>
            </a:extLst>
          </p:cNvPr>
          <p:cNvSpPr txBox="1"/>
          <p:nvPr/>
        </p:nvSpPr>
        <p:spPr>
          <a:xfrm>
            <a:off x="0" y="3743028"/>
            <a:ext cx="276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Phụ</a:t>
            </a:r>
            <a:r>
              <a:rPr lang="vi-VN" dirty="0"/>
              <a:t> Huynh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C1A217E8-D409-4EFF-891F-28057B06DDE5}"/>
              </a:ext>
            </a:extLst>
          </p:cNvPr>
          <p:cNvSpPr txBox="1"/>
          <p:nvPr/>
        </p:nvSpPr>
        <p:spPr>
          <a:xfrm>
            <a:off x="6613755" y="2195367"/>
            <a:ext cx="276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Môn </a:t>
            </a:r>
            <a:r>
              <a:rPr lang="vi-VN" dirty="0" err="1"/>
              <a:t>Học</a:t>
            </a:r>
            <a:endParaRPr lang="vi-VN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04C3A2B-4439-4300-9A9C-65A10A887BE3}"/>
              </a:ext>
            </a:extLst>
          </p:cNvPr>
          <p:cNvSpPr txBox="1"/>
          <p:nvPr/>
        </p:nvSpPr>
        <p:spPr>
          <a:xfrm>
            <a:off x="6560819" y="3789549"/>
            <a:ext cx="276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Quan </a:t>
            </a:r>
            <a:r>
              <a:rPr lang="vi-VN" dirty="0" err="1"/>
              <a:t>Hệ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370347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74FFE90F-9277-4402-864D-3DA125517D1E}"/>
              </a:ext>
            </a:extLst>
          </p:cNvPr>
          <p:cNvSpPr txBox="1">
            <a:spLocks/>
          </p:cNvSpPr>
          <p:nvPr/>
        </p:nvSpPr>
        <p:spPr>
          <a:xfrm>
            <a:off x="-148" y="4679326"/>
            <a:ext cx="12192000" cy="7511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Thiết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Kế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Hệ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Thống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CED2D2-2662-4B19-B0F1-10F2EF1263E6}"/>
              </a:ext>
            </a:extLst>
          </p:cNvPr>
          <p:cNvGrpSpPr/>
          <p:nvPr/>
        </p:nvGrpSpPr>
        <p:grpSpPr>
          <a:xfrm>
            <a:off x="3476436" y="2616562"/>
            <a:ext cx="1240321" cy="1346010"/>
            <a:chOff x="6064791" y="2003286"/>
            <a:chExt cx="4244393" cy="460606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3C97562-60F9-466B-B501-A5DDDAFB2DA1}"/>
                </a:ext>
              </a:extLst>
            </p:cNvPr>
            <p:cNvSpPr/>
            <p:nvPr/>
          </p:nvSpPr>
          <p:spPr>
            <a:xfrm>
              <a:off x="6064791" y="5552161"/>
              <a:ext cx="4244393" cy="1057186"/>
            </a:xfrm>
            <a:custGeom>
              <a:avLst/>
              <a:gdLst>
                <a:gd name="connsiteX0" fmla="*/ 4229829 w 4244392"/>
                <a:gd name="connsiteY0" fmla="*/ 72820 h 1081903"/>
                <a:gd name="connsiteX1" fmla="*/ 4229829 w 4244392"/>
                <a:gd name="connsiteY1" fmla="*/ 31209 h 1081903"/>
                <a:gd name="connsiteX2" fmla="*/ 31209 w 4244392"/>
                <a:gd name="connsiteY2" fmla="*/ 31209 h 1081903"/>
                <a:gd name="connsiteX3" fmla="*/ 31209 w 4244392"/>
                <a:gd name="connsiteY3" fmla="*/ 72820 h 1081903"/>
                <a:gd name="connsiteX4" fmla="*/ 2132599 w 4244392"/>
                <a:gd name="connsiteY4" fmla="*/ 1054856 h 108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92" h="1081903">
                  <a:moveTo>
                    <a:pt x="4229829" y="72820"/>
                  </a:moveTo>
                  <a:lnTo>
                    <a:pt x="4229829" y="31209"/>
                  </a:lnTo>
                  <a:lnTo>
                    <a:pt x="31209" y="31209"/>
                  </a:lnTo>
                  <a:lnTo>
                    <a:pt x="31209" y="72820"/>
                  </a:lnTo>
                  <a:lnTo>
                    <a:pt x="2132599" y="1054856"/>
                  </a:lnTo>
                  <a:close/>
                </a:path>
              </a:pathLst>
            </a:custGeom>
            <a:gradFill>
              <a:gsLst>
                <a:gs pos="100000">
                  <a:srgbClr val="FF7F00">
                    <a:alpha val="77000"/>
                    <a:lumMod val="15000"/>
                  </a:srgbClr>
                </a:gs>
                <a:gs pos="0">
                  <a:srgbClr val="FF7F00">
                    <a:lumMod val="35000"/>
                  </a:srgb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0B5CE35-6A6C-4A82-B2F6-3869A4C52C37}"/>
                </a:ext>
              </a:extLst>
            </p:cNvPr>
            <p:cNvSpPr/>
            <p:nvPr/>
          </p:nvSpPr>
          <p:spPr>
            <a:xfrm>
              <a:off x="6064791" y="4616500"/>
              <a:ext cx="4244393" cy="1955749"/>
            </a:xfrm>
            <a:custGeom>
              <a:avLst/>
              <a:gdLst>
                <a:gd name="connsiteX0" fmla="*/ 4229829 w 4244392"/>
                <a:gd name="connsiteY0" fmla="*/ 950827 h 1955749"/>
                <a:gd name="connsiteX1" fmla="*/ 2132599 w 4244392"/>
                <a:gd name="connsiteY1" fmla="*/ 31209 h 1955749"/>
                <a:gd name="connsiteX2" fmla="*/ 2132599 w 4244392"/>
                <a:gd name="connsiteY2" fmla="*/ 31209 h 1955749"/>
                <a:gd name="connsiteX3" fmla="*/ 2132599 w 4244392"/>
                <a:gd name="connsiteY3" fmla="*/ 31209 h 1955749"/>
                <a:gd name="connsiteX4" fmla="*/ 31209 w 4244392"/>
                <a:gd name="connsiteY4" fmla="*/ 950827 h 1955749"/>
                <a:gd name="connsiteX5" fmla="*/ 2132599 w 4244392"/>
                <a:gd name="connsiteY5" fmla="*/ 1928702 h 1955749"/>
                <a:gd name="connsiteX6" fmla="*/ 2132599 w 4244392"/>
                <a:gd name="connsiteY6" fmla="*/ 1928702 h 1955749"/>
                <a:gd name="connsiteX7" fmla="*/ 2132599 w 4244392"/>
                <a:gd name="connsiteY7" fmla="*/ 1928702 h 19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392" h="1955749">
                  <a:moveTo>
                    <a:pt x="4229829" y="950827"/>
                  </a:moveTo>
                  <a:lnTo>
                    <a:pt x="2132599" y="31209"/>
                  </a:lnTo>
                  <a:lnTo>
                    <a:pt x="2132599" y="31209"/>
                  </a:lnTo>
                  <a:lnTo>
                    <a:pt x="2132599" y="31209"/>
                  </a:lnTo>
                  <a:lnTo>
                    <a:pt x="31209" y="950827"/>
                  </a:lnTo>
                  <a:lnTo>
                    <a:pt x="2132599" y="1928702"/>
                  </a:lnTo>
                  <a:lnTo>
                    <a:pt x="2132599" y="1928702"/>
                  </a:lnTo>
                  <a:lnTo>
                    <a:pt x="2132599" y="192870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5B229E-A753-457C-B7A8-0D153F3D5BB3}"/>
                </a:ext>
              </a:extLst>
            </p:cNvPr>
            <p:cNvSpPr/>
            <p:nvPr/>
          </p:nvSpPr>
          <p:spPr>
            <a:xfrm>
              <a:off x="6709772" y="2461015"/>
              <a:ext cx="2954430" cy="3412159"/>
            </a:xfrm>
            <a:custGeom>
              <a:avLst/>
              <a:gdLst>
                <a:gd name="connsiteX0" fmla="*/ 1845479 w 2954430"/>
                <a:gd name="connsiteY0" fmla="*/ 31209 h 3412158"/>
                <a:gd name="connsiteX1" fmla="*/ 1487618 w 2954430"/>
                <a:gd name="connsiteY1" fmla="*/ 56176 h 3412158"/>
                <a:gd name="connsiteX2" fmla="*/ 1129758 w 2954430"/>
                <a:gd name="connsiteY2" fmla="*/ 31209 h 3412158"/>
                <a:gd name="connsiteX3" fmla="*/ 31209 w 2954430"/>
                <a:gd name="connsiteY3" fmla="*/ 2993961 h 3412158"/>
                <a:gd name="connsiteX4" fmla="*/ 1487618 w 2954430"/>
                <a:gd name="connsiteY4" fmla="*/ 3405917 h 3412158"/>
                <a:gd name="connsiteX5" fmla="*/ 2944027 w 2954430"/>
                <a:gd name="connsiteY5" fmla="*/ 2993961 h 3412158"/>
                <a:gd name="connsiteX6" fmla="*/ 1845479 w 2954430"/>
                <a:gd name="connsiteY6" fmla="*/ 31209 h 341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4430" h="3412158">
                  <a:moveTo>
                    <a:pt x="1845479" y="31209"/>
                  </a:moveTo>
                  <a:cubicBezTo>
                    <a:pt x="1724805" y="47853"/>
                    <a:pt x="1608292" y="56176"/>
                    <a:pt x="1487618" y="56176"/>
                  </a:cubicBezTo>
                  <a:cubicBezTo>
                    <a:pt x="1366944" y="56176"/>
                    <a:pt x="1246270" y="47853"/>
                    <a:pt x="1129758" y="31209"/>
                  </a:cubicBezTo>
                  <a:cubicBezTo>
                    <a:pt x="746930" y="1083985"/>
                    <a:pt x="372425" y="2099310"/>
                    <a:pt x="31209" y="2993961"/>
                  </a:cubicBezTo>
                  <a:cubicBezTo>
                    <a:pt x="476454" y="3268599"/>
                    <a:pt x="984117" y="3405917"/>
                    <a:pt x="1487618" y="3405917"/>
                  </a:cubicBezTo>
                  <a:cubicBezTo>
                    <a:pt x="1991120" y="3405917"/>
                    <a:pt x="2498782" y="3268599"/>
                    <a:pt x="2944027" y="2993961"/>
                  </a:cubicBezTo>
                  <a:cubicBezTo>
                    <a:pt x="2602812" y="2099310"/>
                    <a:pt x="2228306" y="1083985"/>
                    <a:pt x="1845479" y="3120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5B5E8F8-012E-413B-A7ED-404FCF1F3F44}"/>
                </a:ext>
              </a:extLst>
            </p:cNvPr>
            <p:cNvSpPr/>
            <p:nvPr/>
          </p:nvSpPr>
          <p:spPr>
            <a:xfrm>
              <a:off x="6709772" y="4845563"/>
              <a:ext cx="2954431" cy="998681"/>
            </a:xfrm>
            <a:custGeom>
              <a:avLst/>
              <a:gdLst>
                <a:gd name="connsiteX0" fmla="*/ 31209 w 2954430"/>
                <a:gd name="connsiteY0" fmla="*/ 584644 h 998680"/>
                <a:gd name="connsiteX1" fmla="*/ 1487618 w 2954430"/>
                <a:gd name="connsiteY1" fmla="*/ 996600 h 998680"/>
                <a:gd name="connsiteX2" fmla="*/ 2944027 w 2954430"/>
                <a:gd name="connsiteY2" fmla="*/ 584644 h 998680"/>
                <a:gd name="connsiteX3" fmla="*/ 2731808 w 2954430"/>
                <a:gd name="connsiteY3" fmla="*/ 31209 h 998680"/>
                <a:gd name="connsiteX4" fmla="*/ 239267 w 2954430"/>
                <a:gd name="connsiteY4" fmla="*/ 31209 h 998680"/>
                <a:gd name="connsiteX5" fmla="*/ 31209 w 2954430"/>
                <a:gd name="connsiteY5" fmla="*/ 584644 h 99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4430" h="998680">
                  <a:moveTo>
                    <a:pt x="31209" y="584644"/>
                  </a:moveTo>
                  <a:cubicBezTo>
                    <a:pt x="476454" y="859282"/>
                    <a:pt x="984117" y="996600"/>
                    <a:pt x="1487618" y="996600"/>
                  </a:cubicBezTo>
                  <a:cubicBezTo>
                    <a:pt x="1991120" y="996600"/>
                    <a:pt x="2498782" y="859282"/>
                    <a:pt x="2944027" y="584644"/>
                  </a:cubicBezTo>
                  <a:cubicBezTo>
                    <a:pt x="2873288" y="405714"/>
                    <a:pt x="2806709" y="218461"/>
                    <a:pt x="2731808" y="31209"/>
                  </a:cubicBezTo>
                  <a:cubicBezTo>
                    <a:pt x="1949508" y="422359"/>
                    <a:pt x="1025728" y="422359"/>
                    <a:pt x="239267" y="31209"/>
                  </a:cubicBezTo>
                  <a:cubicBezTo>
                    <a:pt x="168527" y="222622"/>
                    <a:pt x="97787" y="405714"/>
                    <a:pt x="31209" y="58464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A656C8-38E2-4393-ABB7-4DE8DC0A6781}"/>
                </a:ext>
              </a:extLst>
            </p:cNvPr>
            <p:cNvSpPr/>
            <p:nvPr/>
          </p:nvSpPr>
          <p:spPr>
            <a:xfrm>
              <a:off x="7130051" y="3642787"/>
              <a:ext cx="2122196" cy="915457"/>
            </a:xfrm>
            <a:custGeom>
              <a:avLst/>
              <a:gdLst>
                <a:gd name="connsiteX0" fmla="*/ 31209 w 2122196"/>
                <a:gd name="connsiteY0" fmla="*/ 705318 h 915457"/>
                <a:gd name="connsiteX1" fmla="*/ 2099310 w 2122196"/>
                <a:gd name="connsiteY1" fmla="*/ 705318 h 915457"/>
                <a:gd name="connsiteX2" fmla="*/ 1874607 w 2122196"/>
                <a:gd name="connsiteY2" fmla="*/ 31209 h 915457"/>
                <a:gd name="connsiteX3" fmla="*/ 251751 w 2122196"/>
                <a:gd name="connsiteY3" fmla="*/ 31209 h 915457"/>
                <a:gd name="connsiteX4" fmla="*/ 31209 w 2122196"/>
                <a:gd name="connsiteY4" fmla="*/ 705318 h 91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2196" h="915457">
                  <a:moveTo>
                    <a:pt x="31209" y="705318"/>
                  </a:moveTo>
                  <a:cubicBezTo>
                    <a:pt x="692835" y="971633"/>
                    <a:pt x="1437684" y="971633"/>
                    <a:pt x="2099310" y="705318"/>
                  </a:cubicBezTo>
                  <a:cubicBezTo>
                    <a:pt x="2024409" y="509743"/>
                    <a:pt x="1949508" y="230945"/>
                    <a:pt x="1874607" y="31209"/>
                  </a:cubicBezTo>
                  <a:cubicBezTo>
                    <a:pt x="1346138" y="193494"/>
                    <a:pt x="780219" y="193494"/>
                    <a:pt x="251751" y="31209"/>
                  </a:cubicBezTo>
                  <a:cubicBezTo>
                    <a:pt x="181011" y="230945"/>
                    <a:pt x="106110" y="509743"/>
                    <a:pt x="31209" y="70531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202907E-FEEA-43E5-8844-492811AF12B1}"/>
                </a:ext>
              </a:extLst>
            </p:cNvPr>
            <p:cNvSpPr/>
            <p:nvPr/>
          </p:nvSpPr>
          <p:spPr>
            <a:xfrm>
              <a:off x="7579457" y="2461015"/>
              <a:ext cx="1206739" cy="749010"/>
            </a:xfrm>
            <a:custGeom>
              <a:avLst/>
              <a:gdLst>
                <a:gd name="connsiteX0" fmla="*/ 975794 w 1206739"/>
                <a:gd name="connsiteY0" fmla="*/ 31209 h 749010"/>
                <a:gd name="connsiteX1" fmla="*/ 617934 w 1206739"/>
                <a:gd name="connsiteY1" fmla="*/ 56176 h 749010"/>
                <a:gd name="connsiteX2" fmla="*/ 260073 w 1206739"/>
                <a:gd name="connsiteY2" fmla="*/ 31209 h 749010"/>
                <a:gd name="connsiteX3" fmla="*/ 31209 w 1206739"/>
                <a:gd name="connsiteY3" fmla="*/ 659545 h 749010"/>
                <a:gd name="connsiteX4" fmla="*/ 1208820 w 1206739"/>
                <a:gd name="connsiteY4" fmla="*/ 659545 h 749010"/>
                <a:gd name="connsiteX5" fmla="*/ 975794 w 1206739"/>
                <a:gd name="connsiteY5" fmla="*/ 31209 h 74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6739" h="749010">
                  <a:moveTo>
                    <a:pt x="975794" y="31209"/>
                  </a:moveTo>
                  <a:cubicBezTo>
                    <a:pt x="855120" y="47853"/>
                    <a:pt x="738608" y="56176"/>
                    <a:pt x="617934" y="56176"/>
                  </a:cubicBezTo>
                  <a:cubicBezTo>
                    <a:pt x="497260" y="56176"/>
                    <a:pt x="376586" y="47853"/>
                    <a:pt x="260073" y="31209"/>
                  </a:cubicBezTo>
                  <a:cubicBezTo>
                    <a:pt x="181011" y="243428"/>
                    <a:pt x="106110" y="455648"/>
                    <a:pt x="31209" y="659545"/>
                  </a:cubicBezTo>
                  <a:cubicBezTo>
                    <a:pt x="418197" y="742769"/>
                    <a:pt x="821831" y="742769"/>
                    <a:pt x="1208820" y="659545"/>
                  </a:cubicBezTo>
                  <a:cubicBezTo>
                    <a:pt x="1129757" y="455648"/>
                    <a:pt x="1054856" y="243428"/>
                    <a:pt x="975794" y="312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85A4D6B-5E95-4FA5-B34D-4F182D9CE53C}"/>
                </a:ext>
              </a:extLst>
            </p:cNvPr>
            <p:cNvSpPr/>
            <p:nvPr/>
          </p:nvSpPr>
          <p:spPr>
            <a:xfrm>
              <a:off x="7807245" y="2003286"/>
              <a:ext cx="749010" cy="582564"/>
            </a:xfrm>
            <a:custGeom>
              <a:avLst/>
              <a:gdLst>
                <a:gd name="connsiteX0" fmla="*/ 748006 w 749010"/>
                <a:gd name="connsiteY0" fmla="*/ 488937 h 582563"/>
                <a:gd name="connsiteX1" fmla="*/ 390146 w 749010"/>
                <a:gd name="connsiteY1" fmla="*/ 572161 h 582563"/>
                <a:gd name="connsiteX2" fmla="*/ 32285 w 749010"/>
                <a:gd name="connsiteY2" fmla="*/ 488937 h 582563"/>
                <a:gd name="connsiteX3" fmla="*/ 390146 w 749010"/>
                <a:gd name="connsiteY3" fmla="*/ 31209 h 582563"/>
                <a:gd name="connsiteX4" fmla="*/ 748006 w 749010"/>
                <a:gd name="connsiteY4" fmla="*/ 488937 h 58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10" h="582563">
                  <a:moveTo>
                    <a:pt x="748006" y="488937"/>
                  </a:moveTo>
                  <a:cubicBezTo>
                    <a:pt x="764651" y="530549"/>
                    <a:pt x="585721" y="572161"/>
                    <a:pt x="390146" y="572161"/>
                  </a:cubicBezTo>
                  <a:cubicBezTo>
                    <a:pt x="194571" y="572161"/>
                    <a:pt x="15641" y="534710"/>
                    <a:pt x="32285" y="488937"/>
                  </a:cubicBezTo>
                  <a:cubicBezTo>
                    <a:pt x="53091" y="422359"/>
                    <a:pt x="194571" y="31209"/>
                    <a:pt x="390146" y="31209"/>
                  </a:cubicBezTo>
                  <a:cubicBezTo>
                    <a:pt x="585721" y="31209"/>
                    <a:pt x="689750" y="351619"/>
                    <a:pt x="748006" y="48893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2C570-400A-4534-833B-4976907141F4}"/>
              </a:ext>
            </a:extLst>
          </p:cNvPr>
          <p:cNvGrpSpPr/>
          <p:nvPr/>
        </p:nvGrpSpPr>
        <p:grpSpPr>
          <a:xfrm>
            <a:off x="4322202" y="683907"/>
            <a:ext cx="3533995" cy="2779547"/>
            <a:chOff x="3949542" y="701675"/>
            <a:chExt cx="4292917" cy="3376452"/>
          </a:xfrm>
        </p:grpSpPr>
        <p:grpSp>
          <p:nvGrpSpPr>
            <p:cNvPr id="4" name="Graphic 14">
              <a:extLst>
                <a:ext uri="{FF2B5EF4-FFF2-40B4-BE49-F238E27FC236}">
                  <a16:creationId xmlns:a16="http://schemas.microsoft.com/office/drawing/2014/main" id="{DD3244B8-B165-43D4-B6B7-9D2ED44B8D1B}"/>
                </a:ext>
              </a:extLst>
            </p:cNvPr>
            <p:cNvGrpSpPr/>
            <p:nvPr/>
          </p:nvGrpSpPr>
          <p:grpSpPr>
            <a:xfrm>
              <a:off x="3949542" y="701675"/>
              <a:ext cx="4292917" cy="3376452"/>
              <a:chOff x="2444748" y="555045"/>
              <a:chExt cx="7282048" cy="572745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676246B-78D1-40C8-86DD-635717F0B9AC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F9CC7F0-6AC0-429A-B804-5509EDA13F68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7D4EDC0E-BB32-4225-8273-740D662AD4E5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51E8BC4-817A-41C6-8316-8AB78161E3BB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269F584-CA31-45EE-917E-A04DBE46B302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CE63435-9043-4BBA-84CB-A8DED3843D01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9B585E-A528-4236-A6B2-B6B6683036C1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3D0EE8D-FBA4-49CF-9D9B-6F99E6EB0D61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BFD14F-72C0-442F-9107-A7EA030F2C22}"/>
                </a:ext>
              </a:extLst>
            </p:cNvPr>
            <p:cNvSpPr/>
            <p:nvPr/>
          </p:nvSpPr>
          <p:spPr>
            <a:xfrm>
              <a:off x="5146727" y="1787904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FE9EAF1-1A6E-46FD-8D76-76ABFBF80860}"/>
                </a:ext>
              </a:extLst>
            </p:cNvPr>
            <p:cNvSpPr/>
            <p:nvPr/>
          </p:nvSpPr>
          <p:spPr>
            <a:xfrm>
              <a:off x="5108346" y="980253"/>
              <a:ext cx="655101" cy="656741"/>
            </a:xfrm>
            <a:custGeom>
              <a:avLst/>
              <a:gdLst>
                <a:gd name="connsiteX0" fmla="*/ 327467 w 655101"/>
                <a:gd name="connsiteY0" fmla="*/ 256683 h 656741"/>
                <a:gd name="connsiteX1" fmla="*/ 256683 w 655101"/>
                <a:gd name="connsiteY1" fmla="*/ 327467 h 656741"/>
                <a:gd name="connsiteX2" fmla="*/ 327467 w 655101"/>
                <a:gd name="connsiteY2" fmla="*/ 398251 h 656741"/>
                <a:gd name="connsiteX3" fmla="*/ 398251 w 655101"/>
                <a:gd name="connsiteY3" fmla="*/ 327467 h 656741"/>
                <a:gd name="connsiteX4" fmla="*/ 327467 w 655101"/>
                <a:gd name="connsiteY4" fmla="*/ 256683 h 656741"/>
                <a:gd name="connsiteX5" fmla="*/ 327683 w 655101"/>
                <a:gd name="connsiteY5" fmla="*/ 173157 h 656741"/>
                <a:gd name="connsiteX6" fmla="*/ 481896 w 655101"/>
                <a:gd name="connsiteY6" fmla="*/ 327561 h 656741"/>
                <a:gd name="connsiteX7" fmla="*/ 327493 w 655101"/>
                <a:gd name="connsiteY7" fmla="*/ 481775 h 656741"/>
                <a:gd name="connsiteX8" fmla="*/ 173088 w 655101"/>
                <a:gd name="connsiteY8" fmla="*/ 327180 h 656741"/>
                <a:gd name="connsiteX9" fmla="*/ 327683 w 655101"/>
                <a:gd name="connsiteY9" fmla="*/ 173157 h 656741"/>
                <a:gd name="connsiteX10" fmla="*/ 325208 w 655101"/>
                <a:gd name="connsiteY10" fmla="*/ 118897 h 656741"/>
                <a:gd name="connsiteX11" fmla="*/ 118257 w 655101"/>
                <a:gd name="connsiteY11" fmla="*/ 329656 h 656741"/>
                <a:gd name="connsiteX12" fmla="*/ 328635 w 655101"/>
                <a:gd name="connsiteY12" fmla="*/ 536797 h 656741"/>
                <a:gd name="connsiteX13" fmla="*/ 535967 w 655101"/>
                <a:gd name="connsiteY13" fmla="*/ 326229 h 656741"/>
                <a:gd name="connsiteX14" fmla="*/ 325208 w 655101"/>
                <a:gd name="connsiteY14" fmla="*/ 118897 h 656741"/>
                <a:gd name="connsiteX15" fmla="*/ 341391 w 655101"/>
                <a:gd name="connsiteY15" fmla="*/ 286 h 656741"/>
                <a:gd name="connsiteX16" fmla="*/ 344818 w 655101"/>
                <a:gd name="connsiteY16" fmla="*/ 3713 h 656741"/>
                <a:gd name="connsiteX17" fmla="*/ 352053 w 655101"/>
                <a:gd name="connsiteY17" fmla="*/ 41029 h 656741"/>
                <a:gd name="connsiteX18" fmla="*/ 351291 w 655101"/>
                <a:gd name="connsiteY18" fmla="*/ 51881 h 656741"/>
                <a:gd name="connsiteX19" fmla="*/ 355099 w 655101"/>
                <a:gd name="connsiteY19" fmla="*/ 56450 h 656741"/>
                <a:gd name="connsiteX20" fmla="*/ 398126 w 655101"/>
                <a:gd name="connsiteY20" fmla="*/ 64446 h 656741"/>
                <a:gd name="connsiteX21" fmla="*/ 403457 w 655101"/>
                <a:gd name="connsiteY21" fmla="*/ 62162 h 656741"/>
                <a:gd name="connsiteX22" fmla="*/ 423257 w 655101"/>
                <a:gd name="connsiteY22" fmla="*/ 25607 h 656741"/>
                <a:gd name="connsiteX23" fmla="*/ 440011 w 655101"/>
                <a:gd name="connsiteY23" fmla="*/ 20086 h 656741"/>
                <a:gd name="connsiteX24" fmla="*/ 464190 w 655101"/>
                <a:gd name="connsiteY24" fmla="*/ 29986 h 656741"/>
                <a:gd name="connsiteX25" fmla="*/ 467618 w 655101"/>
                <a:gd name="connsiteY25" fmla="*/ 35698 h 656741"/>
                <a:gd name="connsiteX26" fmla="*/ 460383 w 655101"/>
                <a:gd name="connsiteY26" fmla="*/ 71110 h 656741"/>
                <a:gd name="connsiteX27" fmla="*/ 455052 w 655101"/>
                <a:gd name="connsiteY27" fmla="*/ 82723 h 656741"/>
                <a:gd name="connsiteX28" fmla="*/ 456575 w 655101"/>
                <a:gd name="connsiteY28" fmla="*/ 87674 h 656741"/>
                <a:gd name="connsiteX29" fmla="*/ 494462 w 655101"/>
                <a:gd name="connsiteY29" fmla="*/ 112234 h 656741"/>
                <a:gd name="connsiteX30" fmla="*/ 499793 w 655101"/>
                <a:gd name="connsiteY30" fmla="*/ 111662 h 656741"/>
                <a:gd name="connsiteX31" fmla="*/ 538632 w 655101"/>
                <a:gd name="connsiteY31" fmla="*/ 80629 h 656741"/>
                <a:gd name="connsiteX32" fmla="*/ 543201 w 655101"/>
                <a:gd name="connsiteY32" fmla="*/ 81200 h 656741"/>
                <a:gd name="connsiteX33" fmla="*/ 568713 w 655101"/>
                <a:gd name="connsiteY33" fmla="*/ 106141 h 656741"/>
                <a:gd name="connsiteX34" fmla="*/ 569094 w 655101"/>
                <a:gd name="connsiteY34" fmla="*/ 111091 h 656741"/>
                <a:gd name="connsiteX35" fmla="*/ 548151 w 655101"/>
                <a:gd name="connsiteY35" fmla="*/ 142315 h 656741"/>
                <a:gd name="connsiteX36" fmla="*/ 539775 w 655101"/>
                <a:gd name="connsiteY36" fmla="*/ 149930 h 656741"/>
                <a:gd name="connsiteX37" fmla="*/ 539013 w 655101"/>
                <a:gd name="connsiteY37" fmla="*/ 155832 h 656741"/>
                <a:gd name="connsiteX38" fmla="*/ 564334 w 655101"/>
                <a:gd name="connsiteY38" fmla="*/ 192767 h 656741"/>
                <a:gd name="connsiteX39" fmla="*/ 570046 w 655101"/>
                <a:gd name="connsiteY39" fmla="*/ 193719 h 656741"/>
                <a:gd name="connsiteX40" fmla="*/ 617262 w 655101"/>
                <a:gd name="connsiteY40" fmla="*/ 180202 h 656741"/>
                <a:gd name="connsiteX41" fmla="*/ 621260 w 655101"/>
                <a:gd name="connsiteY41" fmla="*/ 182677 h 656741"/>
                <a:gd name="connsiteX42" fmla="*/ 635349 w 655101"/>
                <a:gd name="connsiteY42" fmla="*/ 215423 h 656741"/>
                <a:gd name="connsiteX43" fmla="*/ 633635 w 655101"/>
                <a:gd name="connsiteY43" fmla="*/ 220183 h 656741"/>
                <a:gd name="connsiteX44" fmla="*/ 602602 w 655101"/>
                <a:gd name="connsiteY44" fmla="*/ 240745 h 656741"/>
                <a:gd name="connsiteX45" fmla="*/ 590988 w 655101"/>
                <a:gd name="connsiteY45" fmla="*/ 244933 h 656741"/>
                <a:gd name="connsiteX46" fmla="*/ 588514 w 655101"/>
                <a:gd name="connsiteY46" fmla="*/ 249502 h 656741"/>
                <a:gd name="connsiteX47" fmla="*/ 597843 w 655101"/>
                <a:gd name="connsiteY47" fmla="*/ 293672 h 656741"/>
                <a:gd name="connsiteX48" fmla="*/ 601841 w 655101"/>
                <a:gd name="connsiteY48" fmla="*/ 296909 h 656741"/>
                <a:gd name="connsiteX49" fmla="*/ 650770 w 655101"/>
                <a:gd name="connsiteY49" fmla="*/ 302430 h 656741"/>
                <a:gd name="connsiteX50" fmla="*/ 654387 w 655101"/>
                <a:gd name="connsiteY50" fmla="*/ 306238 h 656741"/>
                <a:gd name="connsiteX51" fmla="*/ 654959 w 655101"/>
                <a:gd name="connsiteY51" fmla="*/ 342411 h 656741"/>
                <a:gd name="connsiteX52" fmla="*/ 651722 w 655101"/>
                <a:gd name="connsiteY52" fmla="*/ 345839 h 656741"/>
                <a:gd name="connsiteX53" fmla="*/ 613835 w 655101"/>
                <a:gd name="connsiteY53" fmla="*/ 353264 h 656741"/>
                <a:gd name="connsiteX54" fmla="*/ 603935 w 655101"/>
                <a:gd name="connsiteY54" fmla="*/ 352502 h 656741"/>
                <a:gd name="connsiteX55" fmla="*/ 598604 w 655101"/>
                <a:gd name="connsiteY55" fmla="*/ 356691 h 656741"/>
                <a:gd name="connsiteX56" fmla="*/ 590798 w 655101"/>
                <a:gd name="connsiteY56" fmla="*/ 399147 h 656741"/>
                <a:gd name="connsiteX57" fmla="*/ 594225 w 655101"/>
                <a:gd name="connsiteY57" fmla="*/ 405049 h 656741"/>
                <a:gd name="connsiteX58" fmla="*/ 636872 w 655101"/>
                <a:gd name="connsiteY58" fmla="*/ 428657 h 656741"/>
                <a:gd name="connsiteX59" fmla="*/ 638014 w 655101"/>
                <a:gd name="connsiteY59" fmla="*/ 433226 h 656741"/>
                <a:gd name="connsiteX60" fmla="*/ 624877 w 655101"/>
                <a:gd name="connsiteY60" fmla="*/ 466354 h 656741"/>
                <a:gd name="connsiteX61" fmla="*/ 620308 w 655101"/>
                <a:gd name="connsiteY61" fmla="*/ 468638 h 656741"/>
                <a:gd name="connsiteX62" fmla="*/ 583563 w 655101"/>
                <a:gd name="connsiteY62" fmla="*/ 461213 h 656741"/>
                <a:gd name="connsiteX63" fmla="*/ 572901 w 655101"/>
                <a:gd name="connsiteY63" fmla="*/ 456073 h 656741"/>
                <a:gd name="connsiteX64" fmla="*/ 567571 w 655101"/>
                <a:gd name="connsiteY64" fmla="*/ 457596 h 656741"/>
                <a:gd name="connsiteX65" fmla="*/ 543582 w 655101"/>
                <a:gd name="connsiteY65" fmla="*/ 494721 h 656741"/>
                <a:gd name="connsiteX66" fmla="*/ 544344 w 655101"/>
                <a:gd name="connsiteY66" fmla="*/ 501194 h 656741"/>
                <a:gd name="connsiteX67" fmla="*/ 566428 w 655101"/>
                <a:gd name="connsiteY67" fmla="*/ 527658 h 656741"/>
                <a:gd name="connsiteX68" fmla="*/ 570236 w 655101"/>
                <a:gd name="connsiteY68" fmla="*/ 533180 h 656741"/>
                <a:gd name="connsiteX69" fmla="*/ 569284 w 655101"/>
                <a:gd name="connsiteY69" fmla="*/ 549743 h 656741"/>
                <a:gd name="connsiteX70" fmla="*/ 550246 w 655101"/>
                <a:gd name="connsiteY70" fmla="*/ 569163 h 656741"/>
                <a:gd name="connsiteX71" fmla="*/ 543201 w 655101"/>
                <a:gd name="connsiteY71" fmla="*/ 569734 h 656741"/>
                <a:gd name="connsiteX72" fmla="*/ 514262 w 655101"/>
                <a:gd name="connsiteY72" fmla="*/ 550505 h 656741"/>
                <a:gd name="connsiteX73" fmla="*/ 505505 w 655101"/>
                <a:gd name="connsiteY73" fmla="*/ 541176 h 656741"/>
                <a:gd name="connsiteX74" fmla="*/ 499222 w 655101"/>
                <a:gd name="connsiteY74" fmla="*/ 540414 h 656741"/>
                <a:gd name="connsiteX75" fmla="*/ 462858 w 655101"/>
                <a:gd name="connsiteY75" fmla="*/ 565545 h 656741"/>
                <a:gd name="connsiteX76" fmla="*/ 460764 w 655101"/>
                <a:gd name="connsiteY76" fmla="*/ 569924 h 656741"/>
                <a:gd name="connsiteX77" fmla="*/ 473900 w 655101"/>
                <a:gd name="connsiteY77" fmla="*/ 613333 h 656741"/>
                <a:gd name="connsiteX78" fmla="*/ 468189 w 655101"/>
                <a:gd name="connsiteY78" fmla="*/ 624756 h 656741"/>
                <a:gd name="connsiteX79" fmla="*/ 441154 w 655101"/>
                <a:gd name="connsiteY79" fmla="*/ 636369 h 656741"/>
                <a:gd name="connsiteX80" fmla="*/ 434871 w 655101"/>
                <a:gd name="connsiteY80" fmla="*/ 634466 h 656741"/>
                <a:gd name="connsiteX81" fmla="*/ 415261 w 655101"/>
                <a:gd name="connsiteY81" fmla="*/ 605146 h 656741"/>
                <a:gd name="connsiteX82" fmla="*/ 410692 w 655101"/>
                <a:gd name="connsiteY82" fmla="*/ 592771 h 656741"/>
                <a:gd name="connsiteX83" fmla="*/ 405742 w 655101"/>
                <a:gd name="connsiteY83" fmla="*/ 590105 h 656741"/>
                <a:gd name="connsiteX84" fmla="*/ 361572 w 655101"/>
                <a:gd name="connsiteY84" fmla="*/ 599434 h 656741"/>
                <a:gd name="connsiteX85" fmla="*/ 358716 w 655101"/>
                <a:gd name="connsiteY85" fmla="*/ 603242 h 656741"/>
                <a:gd name="connsiteX86" fmla="*/ 353385 w 655101"/>
                <a:gd name="connsiteY86" fmla="*/ 652172 h 656741"/>
                <a:gd name="connsiteX87" fmla="*/ 349006 w 655101"/>
                <a:gd name="connsiteY87" fmla="*/ 655979 h 656741"/>
                <a:gd name="connsiteX88" fmla="*/ 330539 w 655101"/>
                <a:gd name="connsiteY88" fmla="*/ 656741 h 656741"/>
                <a:gd name="connsiteX89" fmla="*/ 330158 w 655101"/>
                <a:gd name="connsiteY89" fmla="*/ 655218 h 656741"/>
                <a:gd name="connsiteX90" fmla="*/ 314546 w 655101"/>
                <a:gd name="connsiteY90" fmla="*/ 655218 h 656741"/>
                <a:gd name="connsiteX91" fmla="*/ 309787 w 655101"/>
                <a:gd name="connsiteY91" fmla="*/ 651220 h 656741"/>
                <a:gd name="connsiteX92" fmla="*/ 302552 w 655101"/>
                <a:gd name="connsiteY92" fmla="*/ 614856 h 656741"/>
                <a:gd name="connsiteX93" fmla="*/ 303314 w 655101"/>
                <a:gd name="connsiteY93" fmla="*/ 604004 h 656741"/>
                <a:gd name="connsiteX94" fmla="*/ 299506 w 655101"/>
                <a:gd name="connsiteY94" fmla="*/ 599054 h 656741"/>
                <a:gd name="connsiteX95" fmla="*/ 256478 w 655101"/>
                <a:gd name="connsiteY95" fmla="*/ 591057 h 656741"/>
                <a:gd name="connsiteX96" fmla="*/ 250957 w 655101"/>
                <a:gd name="connsiteY96" fmla="*/ 594294 h 656741"/>
                <a:gd name="connsiteX97" fmla="*/ 226968 w 655101"/>
                <a:gd name="connsiteY97" fmla="*/ 637321 h 656741"/>
                <a:gd name="connsiteX98" fmla="*/ 222779 w 655101"/>
                <a:gd name="connsiteY98" fmla="*/ 638464 h 656741"/>
                <a:gd name="connsiteX99" fmla="*/ 189271 w 655101"/>
                <a:gd name="connsiteY99" fmla="*/ 625137 h 656741"/>
                <a:gd name="connsiteX100" fmla="*/ 187177 w 655101"/>
                <a:gd name="connsiteY100" fmla="*/ 620567 h 656741"/>
                <a:gd name="connsiteX101" fmla="*/ 194602 w 655101"/>
                <a:gd name="connsiteY101" fmla="*/ 584204 h 656741"/>
                <a:gd name="connsiteX102" fmla="*/ 199933 w 655101"/>
                <a:gd name="connsiteY102" fmla="*/ 572971 h 656741"/>
                <a:gd name="connsiteX103" fmla="*/ 198410 w 655101"/>
                <a:gd name="connsiteY103" fmla="*/ 568020 h 656741"/>
                <a:gd name="connsiteX104" fmla="*/ 160523 w 655101"/>
                <a:gd name="connsiteY104" fmla="*/ 543460 h 656741"/>
                <a:gd name="connsiteX105" fmla="*/ 155192 w 655101"/>
                <a:gd name="connsiteY105" fmla="*/ 544222 h 656741"/>
                <a:gd name="connsiteX106" fmla="*/ 116353 w 655101"/>
                <a:gd name="connsiteY106" fmla="*/ 575255 h 656741"/>
                <a:gd name="connsiteX107" fmla="*/ 111784 w 655101"/>
                <a:gd name="connsiteY107" fmla="*/ 574684 h 656741"/>
                <a:gd name="connsiteX108" fmla="*/ 86272 w 655101"/>
                <a:gd name="connsiteY108" fmla="*/ 549934 h 656741"/>
                <a:gd name="connsiteX109" fmla="*/ 85891 w 655101"/>
                <a:gd name="connsiteY109" fmla="*/ 544984 h 656741"/>
                <a:gd name="connsiteX110" fmla="*/ 106643 w 655101"/>
                <a:gd name="connsiteY110" fmla="*/ 514141 h 656741"/>
                <a:gd name="connsiteX111" fmla="*/ 115401 w 655101"/>
                <a:gd name="connsiteY111" fmla="*/ 506145 h 656741"/>
                <a:gd name="connsiteX112" fmla="*/ 116163 w 655101"/>
                <a:gd name="connsiteY112" fmla="*/ 500243 h 656741"/>
                <a:gd name="connsiteX113" fmla="*/ 90841 w 655101"/>
                <a:gd name="connsiteY113" fmla="*/ 463307 h 656741"/>
                <a:gd name="connsiteX114" fmla="*/ 85129 w 655101"/>
                <a:gd name="connsiteY114" fmla="*/ 462356 h 656741"/>
                <a:gd name="connsiteX115" fmla="*/ 37914 w 655101"/>
                <a:gd name="connsiteY115" fmla="*/ 475873 h 656741"/>
                <a:gd name="connsiteX116" fmla="*/ 33916 w 655101"/>
                <a:gd name="connsiteY116" fmla="*/ 473398 h 656741"/>
                <a:gd name="connsiteX117" fmla="*/ 19827 w 655101"/>
                <a:gd name="connsiteY117" fmla="*/ 440652 h 656741"/>
                <a:gd name="connsiteX118" fmla="*/ 21540 w 655101"/>
                <a:gd name="connsiteY118" fmla="*/ 435892 h 656741"/>
                <a:gd name="connsiteX119" fmla="*/ 52573 w 655101"/>
                <a:gd name="connsiteY119" fmla="*/ 415330 h 656741"/>
                <a:gd name="connsiteX120" fmla="*/ 64187 w 655101"/>
                <a:gd name="connsiteY120" fmla="*/ 411141 h 656741"/>
                <a:gd name="connsiteX121" fmla="*/ 66662 w 655101"/>
                <a:gd name="connsiteY121" fmla="*/ 406572 h 656741"/>
                <a:gd name="connsiteX122" fmla="*/ 57143 w 655101"/>
                <a:gd name="connsiteY122" fmla="*/ 362021 h 656741"/>
                <a:gd name="connsiteX123" fmla="*/ 53144 w 655101"/>
                <a:gd name="connsiteY123" fmla="*/ 359166 h 656741"/>
                <a:gd name="connsiteX124" fmla="*/ 3834 w 655101"/>
                <a:gd name="connsiteY124" fmla="*/ 353644 h 656741"/>
                <a:gd name="connsiteX125" fmla="*/ 788 w 655101"/>
                <a:gd name="connsiteY125" fmla="*/ 350027 h 656741"/>
                <a:gd name="connsiteX126" fmla="*/ 217 w 655101"/>
                <a:gd name="connsiteY126" fmla="*/ 313854 h 656741"/>
                <a:gd name="connsiteX127" fmla="*/ 3834 w 655101"/>
                <a:gd name="connsiteY127" fmla="*/ 310236 h 656741"/>
                <a:gd name="connsiteX128" fmla="*/ 40769 w 655101"/>
                <a:gd name="connsiteY128" fmla="*/ 302811 h 656741"/>
                <a:gd name="connsiteX129" fmla="*/ 51621 w 655101"/>
                <a:gd name="connsiteY129" fmla="*/ 303573 h 656741"/>
                <a:gd name="connsiteX130" fmla="*/ 56572 w 655101"/>
                <a:gd name="connsiteY130" fmla="*/ 299574 h 656741"/>
                <a:gd name="connsiteX131" fmla="*/ 64377 w 655101"/>
                <a:gd name="connsiteY131" fmla="*/ 257118 h 656741"/>
                <a:gd name="connsiteX132" fmla="*/ 60569 w 655101"/>
                <a:gd name="connsiteY132" fmla="*/ 251026 h 656741"/>
                <a:gd name="connsiteX133" fmla="*/ 18113 w 655101"/>
                <a:gd name="connsiteY133" fmla="*/ 227227 h 656741"/>
                <a:gd name="connsiteX134" fmla="*/ 16971 w 655101"/>
                <a:gd name="connsiteY134" fmla="*/ 223610 h 656741"/>
                <a:gd name="connsiteX135" fmla="*/ 30488 w 655101"/>
                <a:gd name="connsiteY135" fmla="*/ 189530 h 656741"/>
                <a:gd name="connsiteX136" fmla="*/ 34677 w 655101"/>
                <a:gd name="connsiteY136" fmla="*/ 187627 h 656741"/>
                <a:gd name="connsiteX137" fmla="*/ 82655 w 655101"/>
                <a:gd name="connsiteY137" fmla="*/ 200383 h 656741"/>
                <a:gd name="connsiteX138" fmla="*/ 87414 w 655101"/>
                <a:gd name="connsiteY138" fmla="*/ 198859 h 656741"/>
                <a:gd name="connsiteX139" fmla="*/ 111593 w 655101"/>
                <a:gd name="connsiteY139" fmla="*/ 161353 h 656741"/>
                <a:gd name="connsiteX140" fmla="*/ 111784 w 655101"/>
                <a:gd name="connsiteY140" fmla="*/ 156213 h 656741"/>
                <a:gd name="connsiteX141" fmla="*/ 87985 w 655101"/>
                <a:gd name="connsiteY141" fmla="*/ 128036 h 656741"/>
                <a:gd name="connsiteX142" fmla="*/ 84368 w 655101"/>
                <a:gd name="connsiteY142" fmla="*/ 122895 h 656741"/>
                <a:gd name="connsiteX143" fmla="*/ 85129 w 655101"/>
                <a:gd name="connsiteY143" fmla="*/ 107093 h 656741"/>
                <a:gd name="connsiteX144" fmla="*/ 104739 w 655101"/>
                <a:gd name="connsiteY144" fmla="*/ 87102 h 656741"/>
                <a:gd name="connsiteX145" fmla="*/ 110832 w 655101"/>
                <a:gd name="connsiteY145" fmla="*/ 86531 h 656741"/>
                <a:gd name="connsiteX146" fmla="*/ 140532 w 655101"/>
                <a:gd name="connsiteY146" fmla="*/ 106331 h 656741"/>
                <a:gd name="connsiteX147" fmla="*/ 148719 w 655101"/>
                <a:gd name="connsiteY147" fmla="*/ 114899 h 656741"/>
                <a:gd name="connsiteX148" fmla="*/ 155763 w 655101"/>
                <a:gd name="connsiteY148" fmla="*/ 115851 h 656741"/>
                <a:gd name="connsiteX149" fmla="*/ 191746 w 655101"/>
                <a:gd name="connsiteY149" fmla="*/ 91100 h 656741"/>
                <a:gd name="connsiteX150" fmla="*/ 193650 w 655101"/>
                <a:gd name="connsiteY150" fmla="*/ 86341 h 656741"/>
                <a:gd name="connsiteX151" fmla="*/ 181656 w 655101"/>
                <a:gd name="connsiteY151" fmla="*/ 47121 h 656741"/>
                <a:gd name="connsiteX152" fmla="*/ 189843 w 655101"/>
                <a:gd name="connsiteY152" fmla="*/ 30367 h 656741"/>
                <a:gd name="connsiteX153" fmla="*/ 213450 w 655101"/>
                <a:gd name="connsiteY153" fmla="*/ 20467 h 656741"/>
                <a:gd name="connsiteX154" fmla="*/ 219733 w 655101"/>
                <a:gd name="connsiteY154" fmla="*/ 22180 h 656741"/>
                <a:gd name="connsiteX155" fmla="*/ 239343 w 655101"/>
                <a:gd name="connsiteY155" fmla="*/ 51500 h 656741"/>
                <a:gd name="connsiteX156" fmla="*/ 243913 w 655101"/>
                <a:gd name="connsiteY156" fmla="*/ 63494 h 656741"/>
                <a:gd name="connsiteX157" fmla="*/ 249243 w 655101"/>
                <a:gd name="connsiteY157" fmla="*/ 66540 h 656741"/>
                <a:gd name="connsiteX158" fmla="*/ 292461 w 655101"/>
                <a:gd name="connsiteY158" fmla="*/ 57402 h 656741"/>
                <a:gd name="connsiteX159" fmla="*/ 295888 w 655101"/>
                <a:gd name="connsiteY159" fmla="*/ 53023 h 656741"/>
                <a:gd name="connsiteX160" fmla="*/ 301410 w 655101"/>
                <a:gd name="connsiteY160" fmla="*/ 4094 h 656741"/>
                <a:gd name="connsiteX161" fmla="*/ 304836 w 655101"/>
                <a:gd name="connsiteY161" fmla="*/ 857 h 656741"/>
                <a:gd name="connsiteX162" fmla="*/ 341391 w 655101"/>
                <a:gd name="connsiteY162" fmla="*/ 286 h 65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55101" h="656741">
                  <a:moveTo>
                    <a:pt x="327467" y="256683"/>
                  </a:moveTo>
                  <a:cubicBezTo>
                    <a:pt x="288374" y="256683"/>
                    <a:pt x="256683" y="288374"/>
                    <a:pt x="256683" y="327467"/>
                  </a:cubicBezTo>
                  <a:cubicBezTo>
                    <a:pt x="256683" y="366560"/>
                    <a:pt x="288374" y="398251"/>
                    <a:pt x="327467" y="398251"/>
                  </a:cubicBezTo>
                  <a:cubicBezTo>
                    <a:pt x="366560" y="398251"/>
                    <a:pt x="398251" y="366560"/>
                    <a:pt x="398251" y="327467"/>
                  </a:cubicBezTo>
                  <a:cubicBezTo>
                    <a:pt x="398251" y="288374"/>
                    <a:pt x="366560" y="256683"/>
                    <a:pt x="327467" y="256683"/>
                  </a:cubicBezTo>
                  <a:close/>
                  <a:moveTo>
                    <a:pt x="327683" y="173157"/>
                  </a:moveTo>
                  <a:cubicBezTo>
                    <a:pt x="413547" y="173348"/>
                    <a:pt x="480754" y="241887"/>
                    <a:pt x="481896" y="327561"/>
                  </a:cubicBezTo>
                  <a:cubicBezTo>
                    <a:pt x="480754" y="413616"/>
                    <a:pt x="413357" y="481965"/>
                    <a:pt x="327493" y="481775"/>
                  </a:cubicBezTo>
                  <a:cubicBezTo>
                    <a:pt x="240485" y="481775"/>
                    <a:pt x="172898" y="412854"/>
                    <a:pt x="173088" y="327180"/>
                  </a:cubicBezTo>
                  <a:cubicBezTo>
                    <a:pt x="173279" y="240173"/>
                    <a:pt x="242199" y="173157"/>
                    <a:pt x="327683" y="173157"/>
                  </a:cubicBezTo>
                  <a:close/>
                  <a:moveTo>
                    <a:pt x="325208" y="118897"/>
                  </a:moveTo>
                  <a:cubicBezTo>
                    <a:pt x="210976" y="119659"/>
                    <a:pt x="117495" y="210664"/>
                    <a:pt x="118257" y="329656"/>
                  </a:cubicBezTo>
                  <a:cubicBezTo>
                    <a:pt x="119209" y="443697"/>
                    <a:pt x="210024" y="535845"/>
                    <a:pt x="328635" y="536797"/>
                  </a:cubicBezTo>
                  <a:cubicBezTo>
                    <a:pt x="442486" y="534893"/>
                    <a:pt x="536538" y="445601"/>
                    <a:pt x="535967" y="326229"/>
                  </a:cubicBezTo>
                  <a:cubicBezTo>
                    <a:pt x="535586" y="212187"/>
                    <a:pt x="444771" y="118135"/>
                    <a:pt x="325208" y="118897"/>
                  </a:cubicBezTo>
                  <a:close/>
                  <a:moveTo>
                    <a:pt x="341391" y="286"/>
                  </a:moveTo>
                  <a:cubicBezTo>
                    <a:pt x="343485" y="286"/>
                    <a:pt x="344437" y="1809"/>
                    <a:pt x="344818" y="3713"/>
                  </a:cubicBezTo>
                  <a:cubicBezTo>
                    <a:pt x="347293" y="16088"/>
                    <a:pt x="349958" y="28463"/>
                    <a:pt x="352053" y="41029"/>
                  </a:cubicBezTo>
                  <a:cubicBezTo>
                    <a:pt x="352624" y="44456"/>
                    <a:pt x="351672" y="48263"/>
                    <a:pt x="351291" y="51881"/>
                  </a:cubicBezTo>
                  <a:cubicBezTo>
                    <a:pt x="350910" y="54736"/>
                    <a:pt x="352053" y="56069"/>
                    <a:pt x="355099" y="56450"/>
                  </a:cubicBezTo>
                  <a:cubicBezTo>
                    <a:pt x="369568" y="57973"/>
                    <a:pt x="384038" y="60639"/>
                    <a:pt x="398126" y="64446"/>
                  </a:cubicBezTo>
                  <a:cubicBezTo>
                    <a:pt x="400411" y="65017"/>
                    <a:pt x="402696" y="65208"/>
                    <a:pt x="403457" y="62162"/>
                  </a:cubicBezTo>
                  <a:cubicBezTo>
                    <a:pt x="406503" y="48073"/>
                    <a:pt x="416023" y="37411"/>
                    <a:pt x="423257" y="25607"/>
                  </a:cubicBezTo>
                  <a:cubicBezTo>
                    <a:pt x="428969" y="15897"/>
                    <a:pt x="429350" y="16088"/>
                    <a:pt x="440011" y="20086"/>
                  </a:cubicBezTo>
                  <a:cubicBezTo>
                    <a:pt x="448198" y="23132"/>
                    <a:pt x="456194" y="26559"/>
                    <a:pt x="464190" y="29986"/>
                  </a:cubicBezTo>
                  <a:cubicBezTo>
                    <a:pt x="467046" y="31128"/>
                    <a:pt x="468189" y="32651"/>
                    <a:pt x="467618" y="35698"/>
                  </a:cubicBezTo>
                  <a:cubicBezTo>
                    <a:pt x="465142" y="47502"/>
                    <a:pt x="463048" y="59306"/>
                    <a:pt x="460383" y="71110"/>
                  </a:cubicBezTo>
                  <a:cubicBezTo>
                    <a:pt x="459431" y="75108"/>
                    <a:pt x="456956" y="78916"/>
                    <a:pt x="455052" y="82723"/>
                  </a:cubicBezTo>
                  <a:cubicBezTo>
                    <a:pt x="453719" y="85008"/>
                    <a:pt x="454100" y="86341"/>
                    <a:pt x="456575" y="87674"/>
                  </a:cubicBezTo>
                  <a:cubicBezTo>
                    <a:pt x="469902" y="94718"/>
                    <a:pt x="482468" y="103095"/>
                    <a:pt x="494462" y="112234"/>
                  </a:cubicBezTo>
                  <a:cubicBezTo>
                    <a:pt x="496557" y="113947"/>
                    <a:pt x="498079" y="114137"/>
                    <a:pt x="499793" y="111662"/>
                  </a:cubicBezTo>
                  <a:cubicBezTo>
                    <a:pt x="509693" y="97764"/>
                    <a:pt x="525495" y="90910"/>
                    <a:pt x="538632" y="80629"/>
                  </a:cubicBezTo>
                  <a:cubicBezTo>
                    <a:pt x="540345" y="79297"/>
                    <a:pt x="541678" y="79867"/>
                    <a:pt x="543201" y="81200"/>
                  </a:cubicBezTo>
                  <a:cubicBezTo>
                    <a:pt x="552149" y="89006"/>
                    <a:pt x="560527" y="97573"/>
                    <a:pt x="568713" y="106141"/>
                  </a:cubicBezTo>
                  <a:cubicBezTo>
                    <a:pt x="570236" y="107854"/>
                    <a:pt x="570427" y="109378"/>
                    <a:pt x="569094" y="111091"/>
                  </a:cubicBezTo>
                  <a:cubicBezTo>
                    <a:pt x="562050" y="121563"/>
                    <a:pt x="555386" y="132034"/>
                    <a:pt x="548151" y="142315"/>
                  </a:cubicBezTo>
                  <a:cubicBezTo>
                    <a:pt x="546057" y="145361"/>
                    <a:pt x="542630" y="147645"/>
                    <a:pt x="539775" y="149930"/>
                  </a:cubicBezTo>
                  <a:cubicBezTo>
                    <a:pt x="537490" y="151834"/>
                    <a:pt x="537109" y="153548"/>
                    <a:pt x="539013" y="155832"/>
                  </a:cubicBezTo>
                  <a:cubicBezTo>
                    <a:pt x="548342" y="167446"/>
                    <a:pt x="556909" y="179821"/>
                    <a:pt x="564334" y="192767"/>
                  </a:cubicBezTo>
                  <a:cubicBezTo>
                    <a:pt x="566048" y="195623"/>
                    <a:pt x="567761" y="195242"/>
                    <a:pt x="570046" y="193719"/>
                  </a:cubicBezTo>
                  <a:cubicBezTo>
                    <a:pt x="584515" y="184771"/>
                    <a:pt x="601460" y="184581"/>
                    <a:pt x="617262" y="180202"/>
                  </a:cubicBezTo>
                  <a:cubicBezTo>
                    <a:pt x="619356" y="179631"/>
                    <a:pt x="620499" y="180773"/>
                    <a:pt x="621260" y="182677"/>
                  </a:cubicBezTo>
                  <a:cubicBezTo>
                    <a:pt x="626400" y="193338"/>
                    <a:pt x="631160" y="204381"/>
                    <a:pt x="635349" y="215423"/>
                  </a:cubicBezTo>
                  <a:cubicBezTo>
                    <a:pt x="636110" y="217708"/>
                    <a:pt x="635539" y="219041"/>
                    <a:pt x="633635" y="220183"/>
                  </a:cubicBezTo>
                  <a:cubicBezTo>
                    <a:pt x="623354" y="227037"/>
                    <a:pt x="613264" y="234081"/>
                    <a:pt x="602602" y="240745"/>
                  </a:cubicBezTo>
                  <a:cubicBezTo>
                    <a:pt x="599175" y="242839"/>
                    <a:pt x="594987" y="243791"/>
                    <a:pt x="590988" y="244933"/>
                  </a:cubicBezTo>
                  <a:cubicBezTo>
                    <a:pt x="588514" y="245695"/>
                    <a:pt x="587752" y="246837"/>
                    <a:pt x="588514" y="249502"/>
                  </a:cubicBezTo>
                  <a:cubicBezTo>
                    <a:pt x="592702" y="263972"/>
                    <a:pt x="595939" y="278632"/>
                    <a:pt x="597843" y="293672"/>
                  </a:cubicBezTo>
                  <a:cubicBezTo>
                    <a:pt x="598223" y="296338"/>
                    <a:pt x="599365" y="297290"/>
                    <a:pt x="601841" y="296909"/>
                  </a:cubicBezTo>
                  <a:cubicBezTo>
                    <a:pt x="618595" y="294434"/>
                    <a:pt x="634397" y="300526"/>
                    <a:pt x="650770" y="302430"/>
                  </a:cubicBezTo>
                  <a:cubicBezTo>
                    <a:pt x="653055" y="302621"/>
                    <a:pt x="654007" y="303953"/>
                    <a:pt x="654387" y="306238"/>
                  </a:cubicBezTo>
                  <a:cubicBezTo>
                    <a:pt x="655530" y="318232"/>
                    <a:pt x="654959" y="330417"/>
                    <a:pt x="654959" y="342411"/>
                  </a:cubicBezTo>
                  <a:cubicBezTo>
                    <a:pt x="654959" y="344506"/>
                    <a:pt x="653626" y="345458"/>
                    <a:pt x="651722" y="345839"/>
                  </a:cubicBezTo>
                  <a:cubicBezTo>
                    <a:pt x="639156" y="348314"/>
                    <a:pt x="626591" y="350979"/>
                    <a:pt x="613835" y="353264"/>
                  </a:cubicBezTo>
                  <a:cubicBezTo>
                    <a:pt x="610598" y="353835"/>
                    <a:pt x="607171" y="352883"/>
                    <a:pt x="603935" y="352502"/>
                  </a:cubicBezTo>
                  <a:cubicBezTo>
                    <a:pt x="600698" y="352121"/>
                    <a:pt x="598985" y="352883"/>
                    <a:pt x="598604" y="356691"/>
                  </a:cubicBezTo>
                  <a:cubicBezTo>
                    <a:pt x="597081" y="370970"/>
                    <a:pt x="594415" y="385249"/>
                    <a:pt x="590798" y="399147"/>
                  </a:cubicBezTo>
                  <a:cubicBezTo>
                    <a:pt x="589846" y="402574"/>
                    <a:pt x="590988" y="404287"/>
                    <a:pt x="594225" y="405049"/>
                  </a:cubicBezTo>
                  <a:cubicBezTo>
                    <a:pt x="610598" y="409047"/>
                    <a:pt x="622593" y="420851"/>
                    <a:pt x="636872" y="428657"/>
                  </a:cubicBezTo>
                  <a:cubicBezTo>
                    <a:pt x="638776" y="429799"/>
                    <a:pt x="638776" y="431322"/>
                    <a:pt x="638014" y="433226"/>
                  </a:cubicBezTo>
                  <a:cubicBezTo>
                    <a:pt x="634206" y="444459"/>
                    <a:pt x="629637" y="455502"/>
                    <a:pt x="624877" y="466354"/>
                  </a:cubicBezTo>
                  <a:cubicBezTo>
                    <a:pt x="623925" y="468448"/>
                    <a:pt x="622593" y="469209"/>
                    <a:pt x="620308" y="468638"/>
                  </a:cubicBezTo>
                  <a:cubicBezTo>
                    <a:pt x="608123" y="466163"/>
                    <a:pt x="595748" y="463879"/>
                    <a:pt x="583563" y="461213"/>
                  </a:cubicBezTo>
                  <a:cubicBezTo>
                    <a:pt x="579756" y="460261"/>
                    <a:pt x="576329" y="457977"/>
                    <a:pt x="572901" y="456073"/>
                  </a:cubicBezTo>
                  <a:cubicBezTo>
                    <a:pt x="570427" y="454740"/>
                    <a:pt x="569094" y="454930"/>
                    <a:pt x="567571" y="457596"/>
                  </a:cubicBezTo>
                  <a:cubicBezTo>
                    <a:pt x="560527" y="470542"/>
                    <a:pt x="552721" y="483108"/>
                    <a:pt x="543582" y="494721"/>
                  </a:cubicBezTo>
                  <a:cubicBezTo>
                    <a:pt x="541488" y="497387"/>
                    <a:pt x="541107" y="499100"/>
                    <a:pt x="544344" y="501194"/>
                  </a:cubicBezTo>
                  <a:cubicBezTo>
                    <a:pt x="554434" y="507668"/>
                    <a:pt x="559384" y="518520"/>
                    <a:pt x="566428" y="527658"/>
                  </a:cubicBezTo>
                  <a:cubicBezTo>
                    <a:pt x="567761" y="529372"/>
                    <a:pt x="568904" y="531276"/>
                    <a:pt x="570236" y="533180"/>
                  </a:cubicBezTo>
                  <a:cubicBezTo>
                    <a:pt x="577852" y="544222"/>
                    <a:pt x="577471" y="540414"/>
                    <a:pt x="569284" y="549743"/>
                  </a:cubicBezTo>
                  <a:cubicBezTo>
                    <a:pt x="563382" y="556597"/>
                    <a:pt x="556528" y="562690"/>
                    <a:pt x="550246" y="569163"/>
                  </a:cubicBezTo>
                  <a:cubicBezTo>
                    <a:pt x="547961" y="571638"/>
                    <a:pt x="546057" y="571638"/>
                    <a:pt x="543201" y="569734"/>
                  </a:cubicBezTo>
                  <a:cubicBezTo>
                    <a:pt x="533682" y="563261"/>
                    <a:pt x="523972" y="556788"/>
                    <a:pt x="514262" y="550505"/>
                  </a:cubicBezTo>
                  <a:cubicBezTo>
                    <a:pt x="510645" y="548030"/>
                    <a:pt x="508170" y="544412"/>
                    <a:pt x="505505" y="541176"/>
                  </a:cubicBezTo>
                  <a:cubicBezTo>
                    <a:pt x="503410" y="538701"/>
                    <a:pt x="501697" y="538320"/>
                    <a:pt x="499222" y="540414"/>
                  </a:cubicBezTo>
                  <a:cubicBezTo>
                    <a:pt x="487798" y="549743"/>
                    <a:pt x="475614" y="558120"/>
                    <a:pt x="462858" y="565545"/>
                  </a:cubicBezTo>
                  <a:cubicBezTo>
                    <a:pt x="461144" y="566497"/>
                    <a:pt x="459240" y="567449"/>
                    <a:pt x="460764" y="569924"/>
                  </a:cubicBezTo>
                  <a:cubicBezTo>
                    <a:pt x="469521" y="583061"/>
                    <a:pt x="470093" y="598673"/>
                    <a:pt x="473900" y="613333"/>
                  </a:cubicBezTo>
                  <a:cubicBezTo>
                    <a:pt x="476185" y="621900"/>
                    <a:pt x="476756" y="620758"/>
                    <a:pt x="468189" y="624756"/>
                  </a:cubicBezTo>
                  <a:cubicBezTo>
                    <a:pt x="459240" y="628944"/>
                    <a:pt x="450102" y="632562"/>
                    <a:pt x="441154" y="636369"/>
                  </a:cubicBezTo>
                  <a:cubicBezTo>
                    <a:pt x="438298" y="637512"/>
                    <a:pt x="436585" y="637131"/>
                    <a:pt x="434871" y="634466"/>
                  </a:cubicBezTo>
                  <a:cubicBezTo>
                    <a:pt x="428398" y="624566"/>
                    <a:pt x="421734" y="615046"/>
                    <a:pt x="415261" y="605146"/>
                  </a:cubicBezTo>
                  <a:cubicBezTo>
                    <a:pt x="412786" y="601338"/>
                    <a:pt x="411834" y="596959"/>
                    <a:pt x="410692" y="592771"/>
                  </a:cubicBezTo>
                  <a:cubicBezTo>
                    <a:pt x="409930" y="590105"/>
                    <a:pt x="408597" y="589344"/>
                    <a:pt x="405742" y="590105"/>
                  </a:cubicBezTo>
                  <a:cubicBezTo>
                    <a:pt x="391272" y="594484"/>
                    <a:pt x="376612" y="597530"/>
                    <a:pt x="361572" y="599434"/>
                  </a:cubicBezTo>
                  <a:cubicBezTo>
                    <a:pt x="359097" y="599815"/>
                    <a:pt x="358335" y="600957"/>
                    <a:pt x="358716" y="603242"/>
                  </a:cubicBezTo>
                  <a:cubicBezTo>
                    <a:pt x="361382" y="619996"/>
                    <a:pt x="355289" y="635798"/>
                    <a:pt x="353385" y="652172"/>
                  </a:cubicBezTo>
                  <a:cubicBezTo>
                    <a:pt x="353005" y="655027"/>
                    <a:pt x="351481" y="655979"/>
                    <a:pt x="349006" y="655979"/>
                  </a:cubicBezTo>
                  <a:cubicBezTo>
                    <a:pt x="342914" y="656170"/>
                    <a:pt x="336631" y="656551"/>
                    <a:pt x="330539" y="656741"/>
                  </a:cubicBezTo>
                  <a:cubicBezTo>
                    <a:pt x="330158" y="655408"/>
                    <a:pt x="330158" y="655408"/>
                    <a:pt x="330158" y="655218"/>
                  </a:cubicBezTo>
                  <a:cubicBezTo>
                    <a:pt x="325018" y="655218"/>
                    <a:pt x="319686" y="655218"/>
                    <a:pt x="314546" y="655218"/>
                  </a:cubicBezTo>
                  <a:cubicBezTo>
                    <a:pt x="311690" y="655218"/>
                    <a:pt x="310167" y="654075"/>
                    <a:pt x="309787" y="651220"/>
                  </a:cubicBezTo>
                  <a:cubicBezTo>
                    <a:pt x="307502" y="639035"/>
                    <a:pt x="304836" y="627040"/>
                    <a:pt x="302552" y="614856"/>
                  </a:cubicBezTo>
                  <a:cubicBezTo>
                    <a:pt x="301790" y="611238"/>
                    <a:pt x="302933" y="607621"/>
                    <a:pt x="303314" y="604004"/>
                  </a:cubicBezTo>
                  <a:cubicBezTo>
                    <a:pt x="303694" y="600957"/>
                    <a:pt x="302933" y="599434"/>
                    <a:pt x="299506" y="599054"/>
                  </a:cubicBezTo>
                  <a:cubicBezTo>
                    <a:pt x="285036" y="597530"/>
                    <a:pt x="270567" y="594865"/>
                    <a:pt x="256478" y="591057"/>
                  </a:cubicBezTo>
                  <a:cubicBezTo>
                    <a:pt x="253432" y="590296"/>
                    <a:pt x="251719" y="591248"/>
                    <a:pt x="250957" y="594294"/>
                  </a:cubicBezTo>
                  <a:cubicBezTo>
                    <a:pt x="246959" y="610857"/>
                    <a:pt x="234964" y="622852"/>
                    <a:pt x="226968" y="637321"/>
                  </a:cubicBezTo>
                  <a:cubicBezTo>
                    <a:pt x="226016" y="639035"/>
                    <a:pt x="224493" y="639035"/>
                    <a:pt x="222779" y="638464"/>
                  </a:cubicBezTo>
                  <a:cubicBezTo>
                    <a:pt x="211357" y="634656"/>
                    <a:pt x="200124" y="630087"/>
                    <a:pt x="189271" y="625137"/>
                  </a:cubicBezTo>
                  <a:cubicBezTo>
                    <a:pt x="186987" y="624185"/>
                    <a:pt x="186796" y="622471"/>
                    <a:pt x="187177" y="620567"/>
                  </a:cubicBezTo>
                  <a:cubicBezTo>
                    <a:pt x="189652" y="608383"/>
                    <a:pt x="191746" y="596198"/>
                    <a:pt x="194602" y="584204"/>
                  </a:cubicBezTo>
                  <a:cubicBezTo>
                    <a:pt x="195554" y="580205"/>
                    <a:pt x="197839" y="576588"/>
                    <a:pt x="199933" y="572971"/>
                  </a:cubicBezTo>
                  <a:cubicBezTo>
                    <a:pt x="201266" y="570686"/>
                    <a:pt x="200885" y="569353"/>
                    <a:pt x="198410" y="568020"/>
                  </a:cubicBezTo>
                  <a:cubicBezTo>
                    <a:pt x="185083" y="560976"/>
                    <a:pt x="172517" y="552599"/>
                    <a:pt x="160523" y="543460"/>
                  </a:cubicBezTo>
                  <a:cubicBezTo>
                    <a:pt x="158429" y="541747"/>
                    <a:pt x="156906" y="541747"/>
                    <a:pt x="155192" y="544222"/>
                  </a:cubicBezTo>
                  <a:cubicBezTo>
                    <a:pt x="145292" y="558120"/>
                    <a:pt x="129490" y="564974"/>
                    <a:pt x="116353" y="575255"/>
                  </a:cubicBezTo>
                  <a:cubicBezTo>
                    <a:pt x="114640" y="576588"/>
                    <a:pt x="113307" y="576017"/>
                    <a:pt x="111784" y="574684"/>
                  </a:cubicBezTo>
                  <a:cubicBezTo>
                    <a:pt x="102835" y="566878"/>
                    <a:pt x="94458" y="558311"/>
                    <a:pt x="86272" y="549934"/>
                  </a:cubicBezTo>
                  <a:cubicBezTo>
                    <a:pt x="84749" y="548220"/>
                    <a:pt x="84558" y="546887"/>
                    <a:pt x="85891" y="544984"/>
                  </a:cubicBezTo>
                  <a:cubicBezTo>
                    <a:pt x="92745" y="534703"/>
                    <a:pt x="99599" y="524422"/>
                    <a:pt x="106643" y="514141"/>
                  </a:cubicBezTo>
                  <a:cubicBezTo>
                    <a:pt x="108928" y="510904"/>
                    <a:pt x="112355" y="508810"/>
                    <a:pt x="115401" y="506145"/>
                  </a:cubicBezTo>
                  <a:cubicBezTo>
                    <a:pt x="117686" y="504241"/>
                    <a:pt x="118067" y="502527"/>
                    <a:pt x="116163" y="500243"/>
                  </a:cubicBezTo>
                  <a:cubicBezTo>
                    <a:pt x="106834" y="488629"/>
                    <a:pt x="98266" y="476444"/>
                    <a:pt x="90841" y="463307"/>
                  </a:cubicBezTo>
                  <a:cubicBezTo>
                    <a:pt x="89128" y="460261"/>
                    <a:pt x="87414" y="460832"/>
                    <a:pt x="85129" y="462356"/>
                  </a:cubicBezTo>
                  <a:cubicBezTo>
                    <a:pt x="70660" y="471304"/>
                    <a:pt x="53716" y="471494"/>
                    <a:pt x="37914" y="475873"/>
                  </a:cubicBezTo>
                  <a:cubicBezTo>
                    <a:pt x="35819" y="476444"/>
                    <a:pt x="34677" y="475302"/>
                    <a:pt x="33916" y="473398"/>
                  </a:cubicBezTo>
                  <a:cubicBezTo>
                    <a:pt x="28775" y="462736"/>
                    <a:pt x="24015" y="451694"/>
                    <a:pt x="19827" y="440652"/>
                  </a:cubicBezTo>
                  <a:cubicBezTo>
                    <a:pt x="19065" y="438367"/>
                    <a:pt x="19636" y="437034"/>
                    <a:pt x="21540" y="435892"/>
                  </a:cubicBezTo>
                  <a:cubicBezTo>
                    <a:pt x="31821" y="429038"/>
                    <a:pt x="41912" y="421993"/>
                    <a:pt x="52573" y="415330"/>
                  </a:cubicBezTo>
                  <a:cubicBezTo>
                    <a:pt x="56000" y="413236"/>
                    <a:pt x="60189" y="412284"/>
                    <a:pt x="64187" y="411141"/>
                  </a:cubicBezTo>
                  <a:cubicBezTo>
                    <a:pt x="66662" y="410380"/>
                    <a:pt x="67423" y="409237"/>
                    <a:pt x="66662" y="406572"/>
                  </a:cubicBezTo>
                  <a:cubicBezTo>
                    <a:pt x="62283" y="391912"/>
                    <a:pt x="59237" y="377062"/>
                    <a:pt x="57143" y="362021"/>
                  </a:cubicBezTo>
                  <a:cubicBezTo>
                    <a:pt x="56762" y="359546"/>
                    <a:pt x="55620" y="358785"/>
                    <a:pt x="53144" y="359166"/>
                  </a:cubicBezTo>
                  <a:cubicBezTo>
                    <a:pt x="36200" y="362021"/>
                    <a:pt x="20207" y="355548"/>
                    <a:pt x="3834" y="353644"/>
                  </a:cubicBezTo>
                  <a:cubicBezTo>
                    <a:pt x="1740" y="353454"/>
                    <a:pt x="979" y="352121"/>
                    <a:pt x="788" y="350027"/>
                  </a:cubicBezTo>
                  <a:cubicBezTo>
                    <a:pt x="-354" y="338033"/>
                    <a:pt x="27" y="326038"/>
                    <a:pt x="217" y="313854"/>
                  </a:cubicBezTo>
                  <a:cubicBezTo>
                    <a:pt x="217" y="311569"/>
                    <a:pt x="1740" y="310617"/>
                    <a:pt x="3834" y="310236"/>
                  </a:cubicBezTo>
                  <a:cubicBezTo>
                    <a:pt x="16210" y="307761"/>
                    <a:pt x="28394" y="305286"/>
                    <a:pt x="40769" y="302811"/>
                  </a:cubicBezTo>
                  <a:cubicBezTo>
                    <a:pt x="44387" y="302049"/>
                    <a:pt x="48004" y="303192"/>
                    <a:pt x="51621" y="303573"/>
                  </a:cubicBezTo>
                  <a:cubicBezTo>
                    <a:pt x="54668" y="303953"/>
                    <a:pt x="56191" y="302811"/>
                    <a:pt x="56572" y="299574"/>
                  </a:cubicBezTo>
                  <a:cubicBezTo>
                    <a:pt x="58095" y="285295"/>
                    <a:pt x="60760" y="271016"/>
                    <a:pt x="64377" y="257118"/>
                  </a:cubicBezTo>
                  <a:cubicBezTo>
                    <a:pt x="65329" y="253501"/>
                    <a:pt x="63997" y="251787"/>
                    <a:pt x="60569" y="251026"/>
                  </a:cubicBezTo>
                  <a:cubicBezTo>
                    <a:pt x="44387" y="246837"/>
                    <a:pt x="32202" y="235033"/>
                    <a:pt x="18113" y="227227"/>
                  </a:cubicBezTo>
                  <a:cubicBezTo>
                    <a:pt x="16590" y="226466"/>
                    <a:pt x="16590" y="225133"/>
                    <a:pt x="16971" y="223610"/>
                  </a:cubicBezTo>
                  <a:cubicBezTo>
                    <a:pt x="20779" y="211996"/>
                    <a:pt x="25538" y="200763"/>
                    <a:pt x="30488" y="189530"/>
                  </a:cubicBezTo>
                  <a:cubicBezTo>
                    <a:pt x="31440" y="187436"/>
                    <a:pt x="32964" y="187056"/>
                    <a:pt x="34677" y="187627"/>
                  </a:cubicBezTo>
                  <a:cubicBezTo>
                    <a:pt x="50670" y="191815"/>
                    <a:pt x="67805" y="191434"/>
                    <a:pt x="82655" y="200383"/>
                  </a:cubicBezTo>
                  <a:cubicBezTo>
                    <a:pt x="85129" y="201906"/>
                    <a:pt x="86272" y="200954"/>
                    <a:pt x="87414" y="198859"/>
                  </a:cubicBezTo>
                  <a:cubicBezTo>
                    <a:pt x="94458" y="185723"/>
                    <a:pt x="102645" y="173157"/>
                    <a:pt x="111593" y="161353"/>
                  </a:cubicBezTo>
                  <a:cubicBezTo>
                    <a:pt x="112736" y="159830"/>
                    <a:pt x="114640" y="158117"/>
                    <a:pt x="111784" y="156213"/>
                  </a:cubicBezTo>
                  <a:cubicBezTo>
                    <a:pt x="100932" y="149168"/>
                    <a:pt x="95410" y="137936"/>
                    <a:pt x="87985" y="128036"/>
                  </a:cubicBezTo>
                  <a:cubicBezTo>
                    <a:pt x="86653" y="126322"/>
                    <a:pt x="85701" y="124608"/>
                    <a:pt x="84368" y="122895"/>
                  </a:cubicBezTo>
                  <a:cubicBezTo>
                    <a:pt x="78466" y="114518"/>
                    <a:pt x="78276" y="114328"/>
                    <a:pt x="85129" y="107093"/>
                  </a:cubicBezTo>
                  <a:cubicBezTo>
                    <a:pt x="91603" y="100239"/>
                    <a:pt x="98266" y="93766"/>
                    <a:pt x="104739" y="87102"/>
                  </a:cubicBezTo>
                  <a:cubicBezTo>
                    <a:pt x="106834" y="85008"/>
                    <a:pt x="108547" y="84818"/>
                    <a:pt x="110832" y="86531"/>
                  </a:cubicBezTo>
                  <a:cubicBezTo>
                    <a:pt x="120732" y="93195"/>
                    <a:pt x="130632" y="99668"/>
                    <a:pt x="140532" y="106331"/>
                  </a:cubicBezTo>
                  <a:cubicBezTo>
                    <a:pt x="143959" y="108616"/>
                    <a:pt x="146244" y="111853"/>
                    <a:pt x="148719" y="114899"/>
                  </a:cubicBezTo>
                  <a:cubicBezTo>
                    <a:pt x="150813" y="117755"/>
                    <a:pt x="152717" y="118326"/>
                    <a:pt x="155763" y="115851"/>
                  </a:cubicBezTo>
                  <a:cubicBezTo>
                    <a:pt x="166996" y="106522"/>
                    <a:pt x="179181" y="98335"/>
                    <a:pt x="191746" y="91100"/>
                  </a:cubicBezTo>
                  <a:cubicBezTo>
                    <a:pt x="193650" y="89958"/>
                    <a:pt x="195364" y="88816"/>
                    <a:pt x="193650" y="86341"/>
                  </a:cubicBezTo>
                  <a:cubicBezTo>
                    <a:pt x="185463" y="74537"/>
                    <a:pt x="184893" y="60448"/>
                    <a:pt x="181656" y="47121"/>
                  </a:cubicBezTo>
                  <a:cubicBezTo>
                    <a:pt x="178800" y="35507"/>
                    <a:pt x="179181" y="35698"/>
                    <a:pt x="189843" y="30367"/>
                  </a:cubicBezTo>
                  <a:cubicBezTo>
                    <a:pt x="197458" y="26559"/>
                    <a:pt x="205645" y="23703"/>
                    <a:pt x="213450" y="20467"/>
                  </a:cubicBezTo>
                  <a:cubicBezTo>
                    <a:pt x="216306" y="19325"/>
                    <a:pt x="218020" y="19515"/>
                    <a:pt x="219733" y="22180"/>
                  </a:cubicBezTo>
                  <a:cubicBezTo>
                    <a:pt x="226207" y="32080"/>
                    <a:pt x="232680" y="41790"/>
                    <a:pt x="239343" y="51500"/>
                  </a:cubicBezTo>
                  <a:cubicBezTo>
                    <a:pt x="241818" y="55117"/>
                    <a:pt x="242580" y="59306"/>
                    <a:pt x="243913" y="63494"/>
                  </a:cubicBezTo>
                  <a:cubicBezTo>
                    <a:pt x="244864" y="66540"/>
                    <a:pt x="246197" y="67492"/>
                    <a:pt x="249243" y="66540"/>
                  </a:cubicBezTo>
                  <a:cubicBezTo>
                    <a:pt x="263332" y="62352"/>
                    <a:pt x="277801" y="59306"/>
                    <a:pt x="292461" y="57402"/>
                  </a:cubicBezTo>
                  <a:cubicBezTo>
                    <a:pt x="295317" y="57021"/>
                    <a:pt x="296269" y="55879"/>
                    <a:pt x="295888" y="53023"/>
                  </a:cubicBezTo>
                  <a:cubicBezTo>
                    <a:pt x="293413" y="36269"/>
                    <a:pt x="299506" y="20467"/>
                    <a:pt x="301410" y="4094"/>
                  </a:cubicBezTo>
                  <a:cubicBezTo>
                    <a:pt x="301600" y="2190"/>
                    <a:pt x="302742" y="1047"/>
                    <a:pt x="304836" y="857"/>
                  </a:cubicBezTo>
                  <a:cubicBezTo>
                    <a:pt x="317021" y="-476"/>
                    <a:pt x="329206" y="95"/>
                    <a:pt x="341391" y="28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C073546-83C3-4FBB-AC00-FC522265A8FF}"/>
                </a:ext>
              </a:extLst>
            </p:cNvPr>
            <p:cNvSpPr/>
            <p:nvPr/>
          </p:nvSpPr>
          <p:spPr>
            <a:xfrm>
              <a:off x="4180071" y="936397"/>
              <a:ext cx="817813" cy="454497"/>
            </a:xfrm>
            <a:custGeom>
              <a:avLst/>
              <a:gdLst>
                <a:gd name="connsiteX0" fmla="*/ 92656 w 817813"/>
                <a:gd name="connsiteY0" fmla="*/ 0 h 454497"/>
                <a:gd name="connsiteX1" fmla="*/ 318421 w 817813"/>
                <a:gd name="connsiteY1" fmla="*/ 0 h 454497"/>
                <a:gd name="connsiteX2" fmla="*/ 314604 w 817813"/>
                <a:gd name="connsiteY2" fmla="*/ 5722 h 454497"/>
                <a:gd name="connsiteX3" fmla="*/ 306715 w 817813"/>
                <a:gd name="connsiteY3" fmla="*/ 45837 h 454497"/>
                <a:gd name="connsiteX4" fmla="*/ 407782 w 817813"/>
                <a:gd name="connsiteY4" fmla="*/ 147782 h 454497"/>
                <a:gd name="connsiteX5" fmla="*/ 510386 w 817813"/>
                <a:gd name="connsiteY5" fmla="*/ 46496 h 454497"/>
                <a:gd name="connsiteX6" fmla="*/ 503414 w 817813"/>
                <a:gd name="connsiteY6" fmla="*/ 8534 h 454497"/>
                <a:gd name="connsiteX7" fmla="*/ 498035 w 817813"/>
                <a:gd name="connsiteY7" fmla="*/ 0 h 454497"/>
                <a:gd name="connsiteX8" fmla="*/ 811870 w 817813"/>
                <a:gd name="connsiteY8" fmla="*/ 0 h 454497"/>
                <a:gd name="connsiteX9" fmla="*/ 816881 w 817813"/>
                <a:gd name="connsiteY9" fmla="*/ 11781 h 454497"/>
                <a:gd name="connsiteX10" fmla="*/ 817540 w 817813"/>
                <a:gd name="connsiteY10" fmla="*/ 28919 h 454497"/>
                <a:gd name="connsiteX11" fmla="*/ 803479 w 817813"/>
                <a:gd name="connsiteY11" fmla="*/ 45397 h 454497"/>
                <a:gd name="connsiteX12" fmla="*/ 747233 w 817813"/>
                <a:gd name="connsiteY12" fmla="*/ 61436 h 454497"/>
                <a:gd name="connsiteX13" fmla="*/ 724384 w 817813"/>
                <a:gd name="connsiteY13" fmla="*/ 99446 h 454497"/>
                <a:gd name="connsiteX14" fmla="*/ 736028 w 817813"/>
                <a:gd name="connsiteY14" fmla="*/ 114825 h 454497"/>
                <a:gd name="connsiteX15" fmla="*/ 787660 w 817813"/>
                <a:gd name="connsiteY15" fmla="*/ 145145 h 454497"/>
                <a:gd name="connsiteX16" fmla="*/ 798865 w 817813"/>
                <a:gd name="connsiteY16" fmla="*/ 171291 h 454497"/>
                <a:gd name="connsiteX17" fmla="*/ 798426 w 817813"/>
                <a:gd name="connsiteY17" fmla="*/ 173927 h 454497"/>
                <a:gd name="connsiteX18" fmla="*/ 767446 w 817813"/>
                <a:gd name="connsiteY18" fmla="*/ 196118 h 454497"/>
                <a:gd name="connsiteX19" fmla="*/ 713398 w 817813"/>
                <a:gd name="connsiteY19" fmla="*/ 189307 h 454497"/>
                <a:gd name="connsiteX20" fmla="*/ 686154 w 817813"/>
                <a:gd name="connsiteY20" fmla="*/ 203368 h 454497"/>
                <a:gd name="connsiteX21" fmla="*/ 685714 w 817813"/>
                <a:gd name="connsiteY21" fmla="*/ 235885 h 454497"/>
                <a:gd name="connsiteX22" fmla="*/ 720648 w 817813"/>
                <a:gd name="connsiteY22" fmla="*/ 282024 h 454497"/>
                <a:gd name="connsiteX23" fmla="*/ 720648 w 817813"/>
                <a:gd name="connsiteY23" fmla="*/ 312125 h 454497"/>
                <a:gd name="connsiteX24" fmla="*/ 719330 w 817813"/>
                <a:gd name="connsiteY24" fmla="*/ 313663 h 454497"/>
                <a:gd name="connsiteX25" fmla="*/ 681540 w 817813"/>
                <a:gd name="connsiteY25" fmla="*/ 321133 h 454497"/>
                <a:gd name="connsiteX26" fmla="*/ 634742 w 817813"/>
                <a:gd name="connsiteY26" fmla="*/ 294768 h 454497"/>
                <a:gd name="connsiteX27" fmla="*/ 602664 w 817813"/>
                <a:gd name="connsiteY27" fmla="*/ 299382 h 454497"/>
                <a:gd name="connsiteX28" fmla="*/ 592338 w 817813"/>
                <a:gd name="connsiteY28" fmla="*/ 328383 h 454497"/>
                <a:gd name="connsiteX29" fmla="*/ 607498 w 817813"/>
                <a:gd name="connsiteY29" fmla="*/ 386826 h 454497"/>
                <a:gd name="connsiteX30" fmla="*/ 598929 w 817813"/>
                <a:gd name="connsiteY30" fmla="*/ 408797 h 454497"/>
                <a:gd name="connsiteX31" fmla="*/ 583549 w 817813"/>
                <a:gd name="connsiteY31" fmla="*/ 416706 h 454497"/>
                <a:gd name="connsiteX32" fmla="*/ 560480 w 817813"/>
                <a:gd name="connsiteY32" fmla="*/ 410335 h 454497"/>
                <a:gd name="connsiteX33" fmla="*/ 524228 w 817813"/>
                <a:gd name="connsiteY33" fmla="*/ 364416 h 454497"/>
                <a:gd name="connsiteX34" fmla="*/ 477430 w 817813"/>
                <a:gd name="connsiteY34" fmla="*/ 360461 h 454497"/>
                <a:gd name="connsiteX35" fmla="*/ 471277 w 817813"/>
                <a:gd name="connsiteY35" fmla="*/ 372765 h 454497"/>
                <a:gd name="connsiteX36" fmla="*/ 462929 w 817813"/>
                <a:gd name="connsiteY36" fmla="*/ 433185 h 454497"/>
                <a:gd name="connsiteX37" fmla="*/ 447110 w 817813"/>
                <a:gd name="connsiteY37" fmla="*/ 454497 h 454497"/>
                <a:gd name="connsiteX38" fmla="*/ 420525 w 817813"/>
                <a:gd name="connsiteY38" fmla="*/ 454497 h 454497"/>
                <a:gd name="connsiteX39" fmla="*/ 408880 w 817813"/>
                <a:gd name="connsiteY39" fmla="*/ 438238 h 454497"/>
                <a:gd name="connsiteX40" fmla="*/ 392402 w 817813"/>
                <a:gd name="connsiteY40" fmla="*/ 380015 h 454497"/>
                <a:gd name="connsiteX41" fmla="*/ 372848 w 817813"/>
                <a:gd name="connsiteY41" fmla="*/ 362878 h 454497"/>
                <a:gd name="connsiteX42" fmla="*/ 360983 w 817813"/>
                <a:gd name="connsiteY42" fmla="*/ 361559 h 454497"/>
                <a:gd name="connsiteX43" fmla="*/ 340770 w 817813"/>
                <a:gd name="connsiteY43" fmla="*/ 372765 h 454497"/>
                <a:gd name="connsiteX44" fmla="*/ 335717 w 817813"/>
                <a:gd name="connsiteY44" fmla="*/ 381333 h 454497"/>
                <a:gd name="connsiteX45" fmla="*/ 308034 w 817813"/>
                <a:gd name="connsiteY45" fmla="*/ 428131 h 454497"/>
                <a:gd name="connsiteX46" fmla="*/ 287161 w 817813"/>
                <a:gd name="connsiteY46" fmla="*/ 436700 h 454497"/>
                <a:gd name="connsiteX47" fmla="*/ 270243 w 817813"/>
                <a:gd name="connsiteY47" fmla="*/ 430988 h 454497"/>
                <a:gd name="connsiteX48" fmla="*/ 258819 w 817813"/>
                <a:gd name="connsiteY48" fmla="*/ 409676 h 454497"/>
                <a:gd name="connsiteX49" fmla="*/ 266069 w 817813"/>
                <a:gd name="connsiteY49" fmla="*/ 349695 h 454497"/>
                <a:gd name="connsiteX50" fmla="*/ 249590 w 817813"/>
                <a:gd name="connsiteY50" fmla="*/ 321792 h 454497"/>
                <a:gd name="connsiteX51" fmla="*/ 219051 w 817813"/>
                <a:gd name="connsiteY51" fmla="*/ 323330 h 454497"/>
                <a:gd name="connsiteX52" fmla="*/ 176208 w 817813"/>
                <a:gd name="connsiteY52" fmla="*/ 355847 h 454497"/>
                <a:gd name="connsiteX53" fmla="*/ 138198 w 817813"/>
                <a:gd name="connsiteY53" fmla="*/ 353650 h 454497"/>
                <a:gd name="connsiteX54" fmla="*/ 134902 w 817813"/>
                <a:gd name="connsiteY54" fmla="*/ 350354 h 454497"/>
                <a:gd name="connsiteX55" fmla="*/ 131607 w 817813"/>
                <a:gd name="connsiteY55" fmla="*/ 323989 h 454497"/>
                <a:gd name="connsiteX56" fmla="*/ 160169 w 817813"/>
                <a:gd name="connsiteY56" fmla="*/ 273016 h 454497"/>
                <a:gd name="connsiteX57" fmla="*/ 165002 w 817813"/>
                <a:gd name="connsiteY57" fmla="*/ 257417 h 454497"/>
                <a:gd name="connsiteX58" fmla="*/ 126553 w 817813"/>
                <a:gd name="connsiteY58" fmla="*/ 229953 h 454497"/>
                <a:gd name="connsiteX59" fmla="*/ 67451 w 817813"/>
                <a:gd name="connsiteY59" fmla="*/ 245333 h 454497"/>
                <a:gd name="connsiteX60" fmla="*/ 48556 w 817813"/>
                <a:gd name="connsiteY60" fmla="*/ 238962 h 454497"/>
                <a:gd name="connsiteX61" fmla="*/ 39109 w 817813"/>
                <a:gd name="connsiteY61" fmla="*/ 222263 h 454497"/>
                <a:gd name="connsiteX62" fmla="*/ 45480 w 817813"/>
                <a:gd name="connsiteY62" fmla="*/ 197656 h 454497"/>
                <a:gd name="connsiteX63" fmla="*/ 89202 w 817813"/>
                <a:gd name="connsiteY63" fmla="*/ 162942 h 454497"/>
                <a:gd name="connsiteX64" fmla="*/ 100847 w 817813"/>
                <a:gd name="connsiteY64" fmla="*/ 127568 h 454497"/>
                <a:gd name="connsiteX65" fmla="*/ 77338 w 817813"/>
                <a:gd name="connsiteY65" fmla="*/ 107794 h 454497"/>
                <a:gd name="connsiteX66" fmla="*/ 22191 w 817813"/>
                <a:gd name="connsiteY66" fmla="*/ 100324 h 454497"/>
                <a:gd name="connsiteX67" fmla="*/ 440 w 817813"/>
                <a:gd name="connsiteY67" fmla="*/ 84945 h 454497"/>
                <a:gd name="connsiteX68" fmla="*/ 0 w 817813"/>
                <a:gd name="connsiteY68" fmla="*/ 57701 h 454497"/>
                <a:gd name="connsiteX69" fmla="*/ 16039 w 817813"/>
                <a:gd name="connsiteY69" fmla="*/ 46056 h 454497"/>
                <a:gd name="connsiteX70" fmla="*/ 72285 w 817813"/>
                <a:gd name="connsiteY70" fmla="*/ 30237 h 454497"/>
                <a:gd name="connsiteX71" fmla="*/ 91619 w 817813"/>
                <a:gd name="connsiteY71" fmla="*/ 8705 h 4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17813" h="454497">
                  <a:moveTo>
                    <a:pt x="92656" y="0"/>
                  </a:moveTo>
                  <a:lnTo>
                    <a:pt x="318421" y="0"/>
                  </a:lnTo>
                  <a:lnTo>
                    <a:pt x="314604" y="5722"/>
                  </a:lnTo>
                  <a:cubicBezTo>
                    <a:pt x="309558" y="17920"/>
                    <a:pt x="306770" y="31446"/>
                    <a:pt x="306715" y="45837"/>
                  </a:cubicBezTo>
                  <a:cubicBezTo>
                    <a:pt x="306495" y="104279"/>
                    <a:pt x="352415" y="147342"/>
                    <a:pt x="407782" y="147782"/>
                  </a:cubicBezTo>
                  <a:cubicBezTo>
                    <a:pt x="464467" y="148221"/>
                    <a:pt x="510167" y="102741"/>
                    <a:pt x="510386" y="46496"/>
                  </a:cubicBezTo>
                  <a:cubicBezTo>
                    <a:pt x="510551" y="33478"/>
                    <a:pt x="508120" y="20570"/>
                    <a:pt x="503414" y="8534"/>
                  </a:cubicBezTo>
                  <a:lnTo>
                    <a:pt x="498035" y="0"/>
                  </a:lnTo>
                  <a:lnTo>
                    <a:pt x="811870" y="0"/>
                  </a:lnTo>
                  <a:lnTo>
                    <a:pt x="816881" y="11781"/>
                  </a:lnTo>
                  <a:cubicBezTo>
                    <a:pt x="817540" y="17494"/>
                    <a:pt x="818200" y="23206"/>
                    <a:pt x="817540" y="28919"/>
                  </a:cubicBezTo>
                  <a:cubicBezTo>
                    <a:pt x="816442" y="37927"/>
                    <a:pt x="811828" y="42980"/>
                    <a:pt x="803479" y="45397"/>
                  </a:cubicBezTo>
                  <a:cubicBezTo>
                    <a:pt x="784803" y="50670"/>
                    <a:pt x="765908" y="55943"/>
                    <a:pt x="747233" y="61436"/>
                  </a:cubicBezTo>
                  <a:cubicBezTo>
                    <a:pt x="728997" y="66709"/>
                    <a:pt x="720648" y="80551"/>
                    <a:pt x="724384" y="99446"/>
                  </a:cubicBezTo>
                  <a:cubicBezTo>
                    <a:pt x="725701" y="106696"/>
                    <a:pt x="729876" y="111310"/>
                    <a:pt x="736028" y="114825"/>
                  </a:cubicBezTo>
                  <a:cubicBezTo>
                    <a:pt x="753166" y="124932"/>
                    <a:pt x="770302" y="135038"/>
                    <a:pt x="787660" y="145145"/>
                  </a:cubicBezTo>
                  <a:cubicBezTo>
                    <a:pt x="800403" y="152616"/>
                    <a:pt x="802381" y="157010"/>
                    <a:pt x="798865" y="171291"/>
                  </a:cubicBezTo>
                  <a:cubicBezTo>
                    <a:pt x="798645" y="172170"/>
                    <a:pt x="798645" y="173049"/>
                    <a:pt x="798426" y="173927"/>
                  </a:cubicBezTo>
                  <a:cubicBezTo>
                    <a:pt x="793152" y="191285"/>
                    <a:pt x="787220" y="199853"/>
                    <a:pt x="767446" y="196118"/>
                  </a:cubicBezTo>
                  <a:cubicBezTo>
                    <a:pt x="749650" y="192602"/>
                    <a:pt x="731414" y="191944"/>
                    <a:pt x="713398" y="189307"/>
                  </a:cubicBezTo>
                  <a:cubicBezTo>
                    <a:pt x="700655" y="187549"/>
                    <a:pt x="692306" y="192602"/>
                    <a:pt x="686154" y="203368"/>
                  </a:cubicBezTo>
                  <a:cubicBezTo>
                    <a:pt x="679782" y="214354"/>
                    <a:pt x="676926" y="224680"/>
                    <a:pt x="685714" y="235885"/>
                  </a:cubicBezTo>
                  <a:cubicBezTo>
                    <a:pt x="697579" y="251046"/>
                    <a:pt x="709004" y="266645"/>
                    <a:pt x="720648" y="282024"/>
                  </a:cubicBezTo>
                  <a:cubicBezTo>
                    <a:pt x="730316" y="294548"/>
                    <a:pt x="730316" y="299602"/>
                    <a:pt x="720648" y="312125"/>
                  </a:cubicBezTo>
                  <a:cubicBezTo>
                    <a:pt x="720209" y="312564"/>
                    <a:pt x="719769" y="313223"/>
                    <a:pt x="719330" y="313663"/>
                  </a:cubicBezTo>
                  <a:cubicBezTo>
                    <a:pt x="706587" y="327285"/>
                    <a:pt x="701534" y="333217"/>
                    <a:pt x="681540" y="321133"/>
                  </a:cubicBezTo>
                  <a:cubicBezTo>
                    <a:pt x="666161" y="311905"/>
                    <a:pt x="649902" y="303995"/>
                    <a:pt x="634742" y="294768"/>
                  </a:cubicBezTo>
                  <a:cubicBezTo>
                    <a:pt x="622218" y="287298"/>
                    <a:pt x="612551" y="291692"/>
                    <a:pt x="602664" y="299382"/>
                  </a:cubicBezTo>
                  <a:cubicBezTo>
                    <a:pt x="592777" y="306852"/>
                    <a:pt x="588822" y="315860"/>
                    <a:pt x="592338" y="328383"/>
                  </a:cubicBezTo>
                  <a:cubicBezTo>
                    <a:pt x="597830" y="347718"/>
                    <a:pt x="602664" y="367272"/>
                    <a:pt x="607498" y="386826"/>
                  </a:cubicBezTo>
                  <a:cubicBezTo>
                    <a:pt x="610135" y="397372"/>
                    <a:pt x="607937" y="403085"/>
                    <a:pt x="598929" y="408797"/>
                  </a:cubicBezTo>
                  <a:cubicBezTo>
                    <a:pt x="594096" y="411873"/>
                    <a:pt x="589042" y="414729"/>
                    <a:pt x="583549" y="416706"/>
                  </a:cubicBezTo>
                  <a:cubicBezTo>
                    <a:pt x="573882" y="420222"/>
                    <a:pt x="566852" y="418464"/>
                    <a:pt x="560480" y="410335"/>
                  </a:cubicBezTo>
                  <a:cubicBezTo>
                    <a:pt x="548396" y="395175"/>
                    <a:pt x="536312" y="379795"/>
                    <a:pt x="524228" y="364416"/>
                  </a:cubicBezTo>
                  <a:cubicBezTo>
                    <a:pt x="512583" y="349915"/>
                    <a:pt x="491491" y="347938"/>
                    <a:pt x="477430" y="360461"/>
                  </a:cubicBezTo>
                  <a:cubicBezTo>
                    <a:pt x="473694" y="363757"/>
                    <a:pt x="471937" y="367931"/>
                    <a:pt x="471277" y="372765"/>
                  </a:cubicBezTo>
                  <a:cubicBezTo>
                    <a:pt x="468422" y="392978"/>
                    <a:pt x="465126" y="412972"/>
                    <a:pt x="462929" y="433185"/>
                  </a:cubicBezTo>
                  <a:cubicBezTo>
                    <a:pt x="461610" y="443731"/>
                    <a:pt x="457436" y="451201"/>
                    <a:pt x="447110" y="454497"/>
                  </a:cubicBezTo>
                  <a:cubicBezTo>
                    <a:pt x="438321" y="454497"/>
                    <a:pt x="429313" y="454497"/>
                    <a:pt x="420525" y="454497"/>
                  </a:cubicBezTo>
                  <a:cubicBezTo>
                    <a:pt x="414373" y="450762"/>
                    <a:pt x="410858" y="445269"/>
                    <a:pt x="408880" y="438238"/>
                  </a:cubicBezTo>
                  <a:cubicBezTo>
                    <a:pt x="403607" y="418904"/>
                    <a:pt x="397675" y="399569"/>
                    <a:pt x="392402" y="380015"/>
                  </a:cubicBezTo>
                  <a:cubicBezTo>
                    <a:pt x="389546" y="369689"/>
                    <a:pt x="383174" y="364196"/>
                    <a:pt x="372848" y="362878"/>
                  </a:cubicBezTo>
                  <a:cubicBezTo>
                    <a:pt x="368893" y="362438"/>
                    <a:pt x="364938" y="361779"/>
                    <a:pt x="360983" y="361559"/>
                  </a:cubicBezTo>
                  <a:cubicBezTo>
                    <a:pt x="351756" y="360900"/>
                    <a:pt x="345384" y="365075"/>
                    <a:pt x="340770" y="372765"/>
                  </a:cubicBezTo>
                  <a:cubicBezTo>
                    <a:pt x="339012" y="375621"/>
                    <a:pt x="337474" y="378477"/>
                    <a:pt x="335717" y="381333"/>
                  </a:cubicBezTo>
                  <a:cubicBezTo>
                    <a:pt x="326489" y="396933"/>
                    <a:pt x="317481" y="412752"/>
                    <a:pt x="308034" y="428131"/>
                  </a:cubicBezTo>
                  <a:cubicBezTo>
                    <a:pt x="302980" y="436700"/>
                    <a:pt x="296828" y="438897"/>
                    <a:pt x="287161" y="436700"/>
                  </a:cubicBezTo>
                  <a:cubicBezTo>
                    <a:pt x="281229" y="435382"/>
                    <a:pt x="275736" y="433405"/>
                    <a:pt x="270243" y="430988"/>
                  </a:cubicBezTo>
                  <a:cubicBezTo>
                    <a:pt x="260576" y="426374"/>
                    <a:pt x="257500" y="420442"/>
                    <a:pt x="258819" y="409676"/>
                  </a:cubicBezTo>
                  <a:cubicBezTo>
                    <a:pt x="261235" y="389682"/>
                    <a:pt x="263213" y="369689"/>
                    <a:pt x="266069" y="349695"/>
                  </a:cubicBezTo>
                  <a:cubicBezTo>
                    <a:pt x="268046" y="335634"/>
                    <a:pt x="260576" y="327944"/>
                    <a:pt x="249590" y="321792"/>
                  </a:cubicBezTo>
                  <a:cubicBezTo>
                    <a:pt x="238825" y="315860"/>
                    <a:pt x="229158" y="314981"/>
                    <a:pt x="219051" y="323330"/>
                  </a:cubicBezTo>
                  <a:cubicBezTo>
                    <a:pt x="204990" y="334535"/>
                    <a:pt x="190269" y="344862"/>
                    <a:pt x="176208" y="355847"/>
                  </a:cubicBezTo>
                  <a:cubicBezTo>
                    <a:pt x="161927" y="367052"/>
                    <a:pt x="155774" y="369469"/>
                    <a:pt x="138198" y="353650"/>
                  </a:cubicBezTo>
                  <a:cubicBezTo>
                    <a:pt x="137099" y="352551"/>
                    <a:pt x="136001" y="351453"/>
                    <a:pt x="134902" y="350354"/>
                  </a:cubicBezTo>
                  <a:cubicBezTo>
                    <a:pt x="126333" y="341566"/>
                    <a:pt x="125454" y="334755"/>
                    <a:pt x="131607" y="323989"/>
                  </a:cubicBezTo>
                  <a:cubicBezTo>
                    <a:pt x="141054" y="307072"/>
                    <a:pt x="150721" y="289934"/>
                    <a:pt x="160169" y="273016"/>
                  </a:cubicBezTo>
                  <a:cubicBezTo>
                    <a:pt x="162805" y="268183"/>
                    <a:pt x="165661" y="263349"/>
                    <a:pt x="165002" y="257417"/>
                  </a:cubicBezTo>
                  <a:cubicBezTo>
                    <a:pt x="163464" y="239621"/>
                    <a:pt x="143690" y="225559"/>
                    <a:pt x="126553" y="229953"/>
                  </a:cubicBezTo>
                  <a:cubicBezTo>
                    <a:pt x="106779" y="235007"/>
                    <a:pt x="87005" y="240060"/>
                    <a:pt x="67451" y="245333"/>
                  </a:cubicBezTo>
                  <a:cubicBezTo>
                    <a:pt x="59542" y="247530"/>
                    <a:pt x="53610" y="245113"/>
                    <a:pt x="48556" y="238962"/>
                  </a:cubicBezTo>
                  <a:cubicBezTo>
                    <a:pt x="44382" y="233908"/>
                    <a:pt x="41745" y="228196"/>
                    <a:pt x="39109" y="222263"/>
                  </a:cubicBezTo>
                  <a:cubicBezTo>
                    <a:pt x="34715" y="211937"/>
                    <a:pt x="36692" y="204467"/>
                    <a:pt x="45480" y="197656"/>
                  </a:cubicBezTo>
                  <a:cubicBezTo>
                    <a:pt x="59981" y="186011"/>
                    <a:pt x="74701" y="174586"/>
                    <a:pt x="89202" y="162942"/>
                  </a:cubicBezTo>
                  <a:cubicBezTo>
                    <a:pt x="104582" y="151078"/>
                    <a:pt x="105900" y="146024"/>
                    <a:pt x="100847" y="127568"/>
                  </a:cubicBezTo>
                  <a:cubicBezTo>
                    <a:pt x="97332" y="115485"/>
                    <a:pt x="90081" y="109113"/>
                    <a:pt x="77338" y="107794"/>
                  </a:cubicBezTo>
                  <a:cubicBezTo>
                    <a:pt x="58882" y="105817"/>
                    <a:pt x="40647" y="102302"/>
                    <a:pt x="22191" y="100324"/>
                  </a:cubicBezTo>
                  <a:cubicBezTo>
                    <a:pt x="11645" y="99226"/>
                    <a:pt x="4175" y="95052"/>
                    <a:pt x="440" y="84945"/>
                  </a:cubicBezTo>
                  <a:cubicBezTo>
                    <a:pt x="0" y="75497"/>
                    <a:pt x="0" y="66709"/>
                    <a:pt x="0" y="57701"/>
                  </a:cubicBezTo>
                  <a:cubicBezTo>
                    <a:pt x="3516" y="51109"/>
                    <a:pt x="9008" y="47814"/>
                    <a:pt x="16039" y="46056"/>
                  </a:cubicBezTo>
                  <a:cubicBezTo>
                    <a:pt x="34934" y="41003"/>
                    <a:pt x="53390" y="35290"/>
                    <a:pt x="72285" y="30237"/>
                  </a:cubicBezTo>
                  <a:cubicBezTo>
                    <a:pt x="83710" y="27161"/>
                    <a:pt x="90521" y="20789"/>
                    <a:pt x="91619" y="870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84099E-58AB-4371-AED5-81E74E07B5A9}"/>
                </a:ext>
              </a:extLst>
            </p:cNvPr>
            <p:cNvSpPr/>
            <p:nvPr/>
          </p:nvSpPr>
          <p:spPr>
            <a:xfrm>
              <a:off x="6836307" y="1307990"/>
              <a:ext cx="988147" cy="987501"/>
            </a:xfrm>
            <a:custGeom>
              <a:avLst/>
              <a:gdLst>
                <a:gd name="connsiteX0" fmla="*/ 494461 w 988147"/>
                <a:gd name="connsiteY0" fmla="*/ 421567 h 987501"/>
                <a:gd name="connsiteX1" fmla="*/ 423011 w 988147"/>
                <a:gd name="connsiteY1" fmla="*/ 492709 h 987501"/>
                <a:gd name="connsiteX2" fmla="*/ 494153 w 988147"/>
                <a:gd name="connsiteY2" fmla="*/ 564468 h 987501"/>
                <a:gd name="connsiteX3" fmla="*/ 565757 w 988147"/>
                <a:gd name="connsiteY3" fmla="*/ 493172 h 987501"/>
                <a:gd name="connsiteX4" fmla="*/ 494461 w 988147"/>
                <a:gd name="connsiteY4" fmla="*/ 421567 h 987501"/>
                <a:gd name="connsiteX5" fmla="*/ 494770 w 988147"/>
                <a:gd name="connsiteY5" fmla="*/ 209069 h 987501"/>
                <a:gd name="connsiteX6" fmla="*/ 778410 w 988147"/>
                <a:gd name="connsiteY6" fmla="*/ 493480 h 987501"/>
                <a:gd name="connsiteX7" fmla="*/ 493690 w 988147"/>
                <a:gd name="connsiteY7" fmla="*/ 776812 h 987501"/>
                <a:gd name="connsiteX8" fmla="*/ 210512 w 988147"/>
                <a:gd name="connsiteY8" fmla="*/ 492554 h 987501"/>
                <a:gd name="connsiteX9" fmla="*/ 494770 w 988147"/>
                <a:gd name="connsiteY9" fmla="*/ 209069 h 987501"/>
                <a:gd name="connsiteX10" fmla="*/ 494464 w 988147"/>
                <a:gd name="connsiteY10" fmla="*/ 132604 h 987501"/>
                <a:gd name="connsiteX11" fmla="*/ 133489 w 988147"/>
                <a:gd name="connsiteY11" fmla="*/ 491485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1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0 w 988147"/>
                <a:gd name="connsiteY25" fmla="*/ 61400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9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5 w 988147"/>
                <a:gd name="connsiteY32" fmla="*/ 97573 h 987501"/>
                <a:gd name="connsiteX33" fmla="*/ 803462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6 h 987501"/>
                <a:gd name="connsiteX40" fmla="*/ 893135 w 988147"/>
                <a:gd name="connsiteY40" fmla="*/ 196955 h 987501"/>
                <a:gd name="connsiteX41" fmla="*/ 891231 w 988147"/>
                <a:gd name="connsiteY41" fmla="*/ 218279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8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1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6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8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5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2 w 988147"/>
                <a:gd name="connsiteY151" fmla="*/ 579824 h 987501"/>
                <a:gd name="connsiteX152" fmla="*/ 1360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2 h 987501"/>
                <a:gd name="connsiteX156" fmla="*/ 71614 w 988147"/>
                <a:gd name="connsiteY156" fmla="*/ 505763 h 987501"/>
                <a:gd name="connsiteX157" fmla="*/ 71042 w 988147"/>
                <a:gd name="connsiteY157" fmla="*/ 479300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2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8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1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70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4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2 h 987501"/>
                <a:gd name="connsiteX193" fmla="*/ 297794 w 988147"/>
                <a:gd name="connsiteY193" fmla="*/ 37220 h 987501"/>
                <a:gd name="connsiteX194" fmla="*/ 310549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2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5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5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461" y="421567"/>
                  </a:moveTo>
                  <a:cubicBezTo>
                    <a:pt x="451560" y="421567"/>
                    <a:pt x="422857" y="456752"/>
                    <a:pt x="423011" y="492709"/>
                  </a:cubicBezTo>
                  <a:cubicBezTo>
                    <a:pt x="423166" y="532523"/>
                    <a:pt x="454492" y="564468"/>
                    <a:pt x="494153" y="564468"/>
                  </a:cubicBezTo>
                  <a:cubicBezTo>
                    <a:pt x="533813" y="564468"/>
                    <a:pt x="565603" y="532986"/>
                    <a:pt x="565757" y="493172"/>
                  </a:cubicBezTo>
                  <a:cubicBezTo>
                    <a:pt x="565912" y="453512"/>
                    <a:pt x="534739" y="421567"/>
                    <a:pt x="494461" y="421567"/>
                  </a:cubicBezTo>
                  <a:close/>
                  <a:moveTo>
                    <a:pt x="494770" y="209069"/>
                  </a:moveTo>
                  <a:cubicBezTo>
                    <a:pt x="650788" y="209378"/>
                    <a:pt x="778719" y="337000"/>
                    <a:pt x="778410" y="493480"/>
                  </a:cubicBezTo>
                  <a:cubicBezTo>
                    <a:pt x="778102" y="648263"/>
                    <a:pt x="652485" y="777121"/>
                    <a:pt x="493690" y="776812"/>
                  </a:cubicBezTo>
                  <a:cubicBezTo>
                    <a:pt x="333660" y="776349"/>
                    <a:pt x="209278" y="645794"/>
                    <a:pt x="210512" y="492554"/>
                  </a:cubicBezTo>
                  <a:cubicBezTo>
                    <a:pt x="209586" y="337154"/>
                    <a:pt x="337981" y="208760"/>
                    <a:pt x="494770" y="209069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5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30"/>
                    <a:pt x="693990" y="132795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4"/>
                    <a:pt x="581471" y="53594"/>
                    <a:pt x="581851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0" y="61400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9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7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5" y="97573"/>
                  </a:cubicBezTo>
                  <a:cubicBezTo>
                    <a:pt x="813743" y="110900"/>
                    <a:pt x="811078" y="116612"/>
                    <a:pt x="803462" y="130510"/>
                  </a:cubicBezTo>
                  <a:cubicBezTo>
                    <a:pt x="796609" y="143076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1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5"/>
                    <a:pt x="878475" y="178107"/>
                    <a:pt x="885900" y="187246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5" y="205332"/>
                    <a:pt x="897894" y="210853"/>
                    <a:pt x="891231" y="218279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1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2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89" y="319945"/>
                    <a:pt x="957676" y="324896"/>
                    <a:pt x="948347" y="330798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1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8"/>
                    <a:pt x="945681" y="463117"/>
                    <a:pt x="930641" y="467686"/>
                  </a:cubicBezTo>
                  <a:cubicBezTo>
                    <a:pt x="919789" y="470923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1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6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79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199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6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39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6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8" y="916048"/>
                  </a:cubicBezTo>
                  <a:cubicBezTo>
                    <a:pt x="498271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5" y="954697"/>
                  </a:cubicBezTo>
                  <a:cubicBezTo>
                    <a:pt x="308074" y="954506"/>
                    <a:pt x="307503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6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8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0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3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6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49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0" y="596959"/>
                    <a:pt x="82275" y="590676"/>
                  </a:cubicBezTo>
                  <a:cubicBezTo>
                    <a:pt x="79609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2" y="579824"/>
                  </a:cubicBezTo>
                  <a:cubicBezTo>
                    <a:pt x="8024" y="579443"/>
                    <a:pt x="3836" y="575826"/>
                    <a:pt x="1360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0" y="537177"/>
                    <a:pt x="17924" y="532227"/>
                  </a:cubicBezTo>
                  <a:cubicBezTo>
                    <a:pt x="31632" y="528039"/>
                    <a:pt x="45340" y="523469"/>
                    <a:pt x="59238" y="519662"/>
                  </a:cubicBezTo>
                  <a:cubicBezTo>
                    <a:pt x="66854" y="517568"/>
                    <a:pt x="70852" y="513189"/>
                    <a:pt x="71614" y="505763"/>
                  </a:cubicBezTo>
                  <a:cubicBezTo>
                    <a:pt x="72375" y="497006"/>
                    <a:pt x="72756" y="488057"/>
                    <a:pt x="71042" y="479300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500"/>
                    <a:pt x="17353" y="454930"/>
                  </a:cubicBezTo>
                  <a:cubicBezTo>
                    <a:pt x="1360" y="449980"/>
                    <a:pt x="-353" y="447315"/>
                    <a:pt x="599" y="430560"/>
                  </a:cubicBezTo>
                  <a:cubicBezTo>
                    <a:pt x="789" y="427133"/>
                    <a:pt x="1551" y="423707"/>
                    <a:pt x="2312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3" y="407333"/>
                    <a:pt x="46482" y="406953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3" y="406762"/>
                    <a:pt x="81513" y="401431"/>
                    <a:pt x="83989" y="393054"/>
                  </a:cubicBezTo>
                  <a:cubicBezTo>
                    <a:pt x="85892" y="386771"/>
                    <a:pt x="87606" y="380489"/>
                    <a:pt x="88938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1"/>
                    <a:pt x="36201" y="298622"/>
                    <a:pt x="38676" y="295005"/>
                  </a:cubicBezTo>
                  <a:cubicBezTo>
                    <a:pt x="42674" y="288912"/>
                    <a:pt x="48196" y="285866"/>
                    <a:pt x="55811" y="287770"/>
                  </a:cubicBezTo>
                  <a:cubicBezTo>
                    <a:pt x="71994" y="291578"/>
                    <a:pt x="88368" y="295005"/>
                    <a:pt x="104551" y="299003"/>
                  </a:cubicBezTo>
                  <a:cubicBezTo>
                    <a:pt x="111975" y="300907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1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9"/>
                    <a:pt x="98648" y="192005"/>
                    <a:pt x="99791" y="190482"/>
                  </a:cubicBezTo>
                  <a:cubicBezTo>
                    <a:pt x="109500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50"/>
                    <a:pt x="181657" y="208188"/>
                    <a:pt x="187369" y="203428"/>
                  </a:cubicBezTo>
                  <a:cubicBezTo>
                    <a:pt x="193080" y="198669"/>
                    <a:pt x="198411" y="193338"/>
                    <a:pt x="203361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9"/>
                    <a:pt x="190034" y="139839"/>
                    <a:pt x="182419" y="125370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2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4" y="131272"/>
                  </a:cubicBezTo>
                  <a:cubicBezTo>
                    <a:pt x="284086" y="128416"/>
                    <a:pt x="289226" y="125370"/>
                    <a:pt x="294176" y="121562"/>
                  </a:cubicBezTo>
                  <a:cubicBezTo>
                    <a:pt x="299507" y="117183"/>
                    <a:pt x="301220" y="112043"/>
                    <a:pt x="299507" y="105189"/>
                  </a:cubicBezTo>
                  <a:cubicBezTo>
                    <a:pt x="295509" y="89386"/>
                    <a:pt x="292082" y="73394"/>
                    <a:pt x="288465" y="57592"/>
                  </a:cubicBezTo>
                  <a:cubicBezTo>
                    <a:pt x="286180" y="47311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49" y="31889"/>
                  </a:cubicBezTo>
                  <a:cubicBezTo>
                    <a:pt x="319878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2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0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5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1" y="66540"/>
                    <a:pt x="519975" y="60257"/>
                  </a:cubicBezTo>
                  <a:cubicBezTo>
                    <a:pt x="524545" y="44836"/>
                    <a:pt x="529304" y="29415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E25CAA8-A0B8-441E-854A-D9CECAA36FC7}"/>
                </a:ext>
              </a:extLst>
            </p:cNvPr>
            <p:cNvSpPr/>
            <p:nvPr/>
          </p:nvSpPr>
          <p:spPr>
            <a:xfrm>
              <a:off x="5869583" y="1545282"/>
              <a:ext cx="685579" cy="683455"/>
            </a:xfrm>
            <a:custGeom>
              <a:avLst/>
              <a:gdLst>
                <a:gd name="connsiteX0" fmla="*/ 342697 w 685579"/>
                <a:gd name="connsiteY0" fmla="*/ 242720 h 683455"/>
                <a:gd name="connsiteX1" fmla="*/ 244624 w 685579"/>
                <a:gd name="connsiteY1" fmla="*/ 340793 h 683455"/>
                <a:gd name="connsiteX2" fmla="*/ 342697 w 685579"/>
                <a:gd name="connsiteY2" fmla="*/ 438866 h 683455"/>
                <a:gd name="connsiteX3" fmla="*/ 440770 w 685579"/>
                <a:gd name="connsiteY3" fmla="*/ 340793 h 683455"/>
                <a:gd name="connsiteX4" fmla="*/ 342697 w 685579"/>
                <a:gd name="connsiteY4" fmla="*/ 242720 h 683455"/>
                <a:gd name="connsiteX5" fmla="*/ 342697 w 685579"/>
                <a:gd name="connsiteY5" fmla="*/ 179817 h 683455"/>
                <a:gd name="connsiteX6" fmla="*/ 503673 w 685579"/>
                <a:gd name="connsiteY6" fmla="*/ 340793 h 683455"/>
                <a:gd name="connsiteX7" fmla="*/ 342697 w 685579"/>
                <a:gd name="connsiteY7" fmla="*/ 501769 h 683455"/>
                <a:gd name="connsiteX8" fmla="*/ 181721 w 685579"/>
                <a:gd name="connsiteY8" fmla="*/ 340793 h 683455"/>
                <a:gd name="connsiteX9" fmla="*/ 342697 w 685579"/>
                <a:gd name="connsiteY9" fmla="*/ 179817 h 683455"/>
                <a:gd name="connsiteX10" fmla="*/ 342697 w 685579"/>
                <a:gd name="connsiteY10" fmla="*/ 141042 h 683455"/>
                <a:gd name="connsiteX11" fmla="*/ 142791 w 685579"/>
                <a:gd name="connsiteY11" fmla="*/ 340187 h 683455"/>
                <a:gd name="connsiteX12" fmla="*/ 341936 w 685579"/>
                <a:gd name="connsiteY12" fmla="*/ 540855 h 683455"/>
                <a:gd name="connsiteX13" fmla="*/ 542604 w 685579"/>
                <a:gd name="connsiteY13" fmla="*/ 341139 h 683455"/>
                <a:gd name="connsiteX14" fmla="*/ 342697 w 685579"/>
                <a:gd name="connsiteY14" fmla="*/ 141042 h 683455"/>
                <a:gd name="connsiteX15" fmla="*/ 393531 w 685579"/>
                <a:gd name="connsiteY15" fmla="*/ 346 h 683455"/>
                <a:gd name="connsiteX16" fmla="*/ 455216 w 685579"/>
                <a:gd name="connsiteY16" fmla="*/ 15006 h 683455"/>
                <a:gd name="connsiteX17" fmla="*/ 462451 w 685579"/>
                <a:gd name="connsiteY17" fmla="*/ 23954 h 683455"/>
                <a:gd name="connsiteX18" fmla="*/ 462832 w 685579"/>
                <a:gd name="connsiteY18" fmla="*/ 31379 h 683455"/>
                <a:gd name="connsiteX19" fmla="*/ 464354 w 685579"/>
                <a:gd name="connsiteY19" fmla="*/ 77453 h 683455"/>
                <a:gd name="connsiteX20" fmla="*/ 464926 w 685579"/>
                <a:gd name="connsiteY20" fmla="*/ 90209 h 683455"/>
                <a:gd name="connsiteX21" fmla="*/ 470828 w 685579"/>
                <a:gd name="connsiteY21" fmla="*/ 99728 h 683455"/>
                <a:gd name="connsiteX22" fmla="*/ 484726 w 685579"/>
                <a:gd name="connsiteY22" fmla="*/ 107724 h 683455"/>
                <a:gd name="connsiteX23" fmla="*/ 498053 w 685579"/>
                <a:gd name="connsiteY23" fmla="*/ 107724 h 683455"/>
                <a:gd name="connsiteX24" fmla="*/ 554408 w 685579"/>
                <a:gd name="connsiteY24" fmla="*/ 76310 h 683455"/>
                <a:gd name="connsiteX25" fmla="*/ 566402 w 685579"/>
                <a:gd name="connsiteY25" fmla="*/ 78024 h 683455"/>
                <a:gd name="connsiteX26" fmla="*/ 610191 w 685579"/>
                <a:gd name="connsiteY26" fmla="*/ 122765 h 683455"/>
                <a:gd name="connsiteX27" fmla="*/ 611714 w 685579"/>
                <a:gd name="connsiteY27" fmla="*/ 135140 h 683455"/>
                <a:gd name="connsiteX28" fmla="*/ 578968 w 685579"/>
                <a:gd name="connsiteY28" fmla="*/ 190353 h 683455"/>
                <a:gd name="connsiteX29" fmla="*/ 578777 w 685579"/>
                <a:gd name="connsiteY29" fmla="*/ 203108 h 683455"/>
                <a:gd name="connsiteX30" fmla="*/ 587154 w 685579"/>
                <a:gd name="connsiteY30" fmla="*/ 218530 h 683455"/>
                <a:gd name="connsiteX31" fmla="*/ 596864 w 685579"/>
                <a:gd name="connsiteY31" fmla="*/ 224622 h 683455"/>
                <a:gd name="connsiteX32" fmla="*/ 618759 w 685579"/>
                <a:gd name="connsiteY32" fmla="*/ 226145 h 683455"/>
                <a:gd name="connsiteX33" fmla="*/ 663309 w 685579"/>
                <a:gd name="connsiteY33" fmla="*/ 229001 h 683455"/>
                <a:gd name="connsiteX34" fmla="*/ 671877 w 685579"/>
                <a:gd name="connsiteY34" fmla="*/ 236236 h 683455"/>
                <a:gd name="connsiteX35" fmla="*/ 685394 w 685579"/>
                <a:gd name="connsiteY35" fmla="*/ 298302 h 683455"/>
                <a:gd name="connsiteX36" fmla="*/ 683300 w 685579"/>
                <a:gd name="connsiteY36" fmla="*/ 305918 h 683455"/>
                <a:gd name="connsiteX37" fmla="*/ 679492 w 685579"/>
                <a:gd name="connsiteY37" fmla="*/ 308583 h 683455"/>
                <a:gd name="connsiteX38" fmla="*/ 622186 w 685579"/>
                <a:gd name="connsiteY38" fmla="*/ 337141 h 683455"/>
                <a:gd name="connsiteX39" fmla="*/ 615712 w 685579"/>
                <a:gd name="connsiteY39" fmla="*/ 346851 h 683455"/>
                <a:gd name="connsiteX40" fmla="*/ 614380 w 685579"/>
                <a:gd name="connsiteY40" fmla="*/ 368365 h 683455"/>
                <a:gd name="connsiteX41" fmla="*/ 619330 w 685579"/>
                <a:gd name="connsiteY41" fmla="*/ 378645 h 683455"/>
                <a:gd name="connsiteX42" fmla="*/ 672258 w 685579"/>
                <a:gd name="connsiteY42" fmla="*/ 417675 h 683455"/>
                <a:gd name="connsiteX43" fmla="*/ 675875 w 685579"/>
                <a:gd name="connsiteY43" fmla="*/ 429479 h 683455"/>
                <a:gd name="connsiteX44" fmla="*/ 666165 w 685579"/>
                <a:gd name="connsiteY44" fmla="*/ 456324 h 683455"/>
                <a:gd name="connsiteX45" fmla="*/ 655123 w 685579"/>
                <a:gd name="connsiteY45" fmla="*/ 486214 h 683455"/>
                <a:gd name="connsiteX46" fmla="*/ 645794 w 685579"/>
                <a:gd name="connsiteY46" fmla="*/ 492307 h 683455"/>
                <a:gd name="connsiteX47" fmla="*/ 621995 w 685579"/>
                <a:gd name="connsiteY47" fmla="*/ 489832 h 683455"/>
                <a:gd name="connsiteX48" fmla="*/ 580872 w 685579"/>
                <a:gd name="connsiteY48" fmla="*/ 485453 h 683455"/>
                <a:gd name="connsiteX49" fmla="*/ 570400 w 685579"/>
                <a:gd name="connsiteY49" fmla="*/ 490212 h 683455"/>
                <a:gd name="connsiteX50" fmla="*/ 555550 w 685579"/>
                <a:gd name="connsiteY50" fmla="*/ 510394 h 683455"/>
                <a:gd name="connsiteX51" fmla="*/ 553837 w 685579"/>
                <a:gd name="connsiteY51" fmla="*/ 523149 h 683455"/>
                <a:gd name="connsiteX52" fmla="*/ 576873 w 685579"/>
                <a:gd name="connsiteY52" fmla="*/ 583693 h 683455"/>
                <a:gd name="connsiteX53" fmla="*/ 573447 w 685579"/>
                <a:gd name="connsiteY53" fmla="*/ 596068 h 683455"/>
                <a:gd name="connsiteX54" fmla="*/ 527944 w 685579"/>
                <a:gd name="connsiteY54" fmla="*/ 630528 h 683455"/>
                <a:gd name="connsiteX55" fmla="*/ 515569 w 685579"/>
                <a:gd name="connsiteY55" fmla="*/ 630337 h 683455"/>
                <a:gd name="connsiteX56" fmla="*/ 466258 w 685579"/>
                <a:gd name="connsiteY56" fmla="*/ 590546 h 683455"/>
                <a:gd name="connsiteX57" fmla="*/ 454645 w 685579"/>
                <a:gd name="connsiteY57" fmla="*/ 588262 h 683455"/>
                <a:gd name="connsiteX58" fmla="*/ 425706 w 685579"/>
                <a:gd name="connsiteY58" fmla="*/ 599304 h 683455"/>
                <a:gd name="connsiteX59" fmla="*/ 418662 w 685579"/>
                <a:gd name="connsiteY59" fmla="*/ 607681 h 683455"/>
                <a:gd name="connsiteX60" fmla="*/ 414663 w 685579"/>
                <a:gd name="connsiteY60" fmla="*/ 626720 h 683455"/>
                <a:gd name="connsiteX61" fmla="*/ 405144 w 685579"/>
                <a:gd name="connsiteY61" fmla="*/ 672223 h 683455"/>
                <a:gd name="connsiteX62" fmla="*/ 397148 w 685579"/>
                <a:gd name="connsiteY62" fmla="*/ 679838 h 683455"/>
                <a:gd name="connsiteX63" fmla="*/ 366876 w 685579"/>
                <a:gd name="connsiteY63" fmla="*/ 683075 h 683455"/>
                <a:gd name="connsiteX64" fmla="*/ 353930 w 685579"/>
                <a:gd name="connsiteY64" fmla="*/ 683455 h 683455"/>
                <a:gd name="connsiteX65" fmla="*/ 336034 w 685579"/>
                <a:gd name="connsiteY65" fmla="*/ 683455 h 683455"/>
                <a:gd name="connsiteX66" fmla="*/ 328989 w 685579"/>
                <a:gd name="connsiteY66" fmla="*/ 675459 h 683455"/>
                <a:gd name="connsiteX67" fmla="*/ 309379 w 685579"/>
                <a:gd name="connsiteY67" fmla="*/ 616058 h 683455"/>
                <a:gd name="connsiteX68" fmla="*/ 300050 w 685579"/>
                <a:gd name="connsiteY68" fmla="*/ 607681 h 683455"/>
                <a:gd name="connsiteX69" fmla="*/ 269588 w 685579"/>
                <a:gd name="connsiteY69" fmla="*/ 600827 h 683455"/>
                <a:gd name="connsiteX70" fmla="*/ 256071 w 685579"/>
                <a:gd name="connsiteY70" fmla="*/ 604825 h 683455"/>
                <a:gd name="connsiteX71" fmla="*/ 211520 w 685579"/>
                <a:gd name="connsiteY71" fmla="*/ 649947 h 683455"/>
                <a:gd name="connsiteX72" fmla="*/ 200097 w 685579"/>
                <a:gd name="connsiteY72" fmla="*/ 651851 h 683455"/>
                <a:gd name="connsiteX73" fmla="*/ 152310 w 685579"/>
                <a:gd name="connsiteY73" fmla="*/ 625007 h 683455"/>
                <a:gd name="connsiteX74" fmla="*/ 146979 w 685579"/>
                <a:gd name="connsiteY74" fmla="*/ 612822 h 683455"/>
                <a:gd name="connsiteX75" fmla="*/ 162591 w 685579"/>
                <a:gd name="connsiteY75" fmla="*/ 551327 h 683455"/>
                <a:gd name="connsiteX76" fmla="*/ 159735 w 685579"/>
                <a:gd name="connsiteY76" fmla="*/ 539523 h 683455"/>
                <a:gd name="connsiteX77" fmla="*/ 136698 w 685579"/>
                <a:gd name="connsiteY77" fmla="*/ 515534 h 683455"/>
                <a:gd name="connsiteX78" fmla="*/ 125656 w 685579"/>
                <a:gd name="connsiteY78" fmla="*/ 512297 h 683455"/>
                <a:gd name="connsiteX79" fmla="*/ 114613 w 685579"/>
                <a:gd name="connsiteY79" fmla="*/ 514772 h 683455"/>
                <a:gd name="connsiteX80" fmla="*/ 62828 w 685579"/>
                <a:gd name="connsiteY80" fmla="*/ 526386 h 683455"/>
                <a:gd name="connsiteX81" fmla="*/ 52166 w 685579"/>
                <a:gd name="connsiteY81" fmla="*/ 521626 h 683455"/>
                <a:gd name="connsiteX82" fmla="*/ 26083 w 685579"/>
                <a:gd name="connsiteY82" fmla="*/ 471174 h 683455"/>
                <a:gd name="connsiteX83" fmla="*/ 27987 w 685579"/>
                <a:gd name="connsiteY83" fmla="*/ 460322 h 683455"/>
                <a:gd name="connsiteX84" fmla="*/ 76155 w 685579"/>
                <a:gd name="connsiteY84" fmla="*/ 415581 h 683455"/>
                <a:gd name="connsiteX85" fmla="*/ 79963 w 685579"/>
                <a:gd name="connsiteY85" fmla="*/ 404729 h 683455"/>
                <a:gd name="connsiteX86" fmla="*/ 74251 w 685579"/>
                <a:gd name="connsiteY86" fmla="*/ 373696 h 683455"/>
                <a:gd name="connsiteX87" fmla="*/ 66826 w 685579"/>
                <a:gd name="connsiteY87" fmla="*/ 364938 h 683455"/>
                <a:gd name="connsiteX88" fmla="*/ 24750 w 685579"/>
                <a:gd name="connsiteY88" fmla="*/ 349516 h 683455"/>
                <a:gd name="connsiteX89" fmla="*/ 0 w 685579"/>
                <a:gd name="connsiteY89" fmla="*/ 340187 h 683455"/>
                <a:gd name="connsiteX90" fmla="*/ 0 w 685579"/>
                <a:gd name="connsiteY90" fmla="*/ 329526 h 683455"/>
                <a:gd name="connsiteX91" fmla="*/ 1713 w 685579"/>
                <a:gd name="connsiteY91" fmla="*/ 310868 h 683455"/>
                <a:gd name="connsiteX92" fmla="*/ 6473 w 685579"/>
                <a:gd name="connsiteY92" fmla="*/ 274504 h 683455"/>
                <a:gd name="connsiteX93" fmla="*/ 14089 w 685579"/>
                <a:gd name="connsiteY93" fmla="*/ 266888 h 683455"/>
                <a:gd name="connsiteX94" fmla="*/ 79011 w 685579"/>
                <a:gd name="connsiteY94" fmla="*/ 255084 h 683455"/>
                <a:gd name="connsiteX95" fmla="*/ 88530 w 685579"/>
                <a:gd name="connsiteY95" fmla="*/ 247659 h 683455"/>
                <a:gd name="connsiteX96" fmla="*/ 98430 w 685579"/>
                <a:gd name="connsiteY96" fmla="*/ 223861 h 683455"/>
                <a:gd name="connsiteX97" fmla="*/ 96717 w 685579"/>
                <a:gd name="connsiteY97" fmla="*/ 210343 h 683455"/>
                <a:gd name="connsiteX98" fmla="*/ 58830 w 685579"/>
                <a:gd name="connsiteY98" fmla="*/ 160462 h 683455"/>
                <a:gd name="connsiteX99" fmla="*/ 59020 w 685579"/>
                <a:gd name="connsiteY99" fmla="*/ 148087 h 683455"/>
                <a:gd name="connsiteX100" fmla="*/ 95765 w 685579"/>
                <a:gd name="connsiteY100" fmla="*/ 102584 h 683455"/>
                <a:gd name="connsiteX101" fmla="*/ 108711 w 685579"/>
                <a:gd name="connsiteY101" fmla="*/ 99157 h 683455"/>
                <a:gd name="connsiteX102" fmla="*/ 168874 w 685579"/>
                <a:gd name="connsiteY102" fmla="*/ 124097 h 683455"/>
                <a:gd name="connsiteX103" fmla="*/ 180487 w 685579"/>
                <a:gd name="connsiteY103" fmla="*/ 123146 h 683455"/>
                <a:gd name="connsiteX104" fmla="*/ 199526 w 685579"/>
                <a:gd name="connsiteY104" fmla="*/ 110009 h 683455"/>
                <a:gd name="connsiteX105" fmla="*/ 204095 w 685579"/>
                <a:gd name="connsiteY105" fmla="*/ 101061 h 683455"/>
                <a:gd name="connsiteX106" fmla="*/ 203715 w 685579"/>
                <a:gd name="connsiteY106" fmla="*/ 94397 h 683455"/>
                <a:gd name="connsiteX107" fmla="*/ 201430 w 685579"/>
                <a:gd name="connsiteY107" fmla="*/ 64887 h 683455"/>
                <a:gd name="connsiteX108" fmla="*/ 199145 w 685579"/>
                <a:gd name="connsiteY108" fmla="*/ 35377 h 683455"/>
                <a:gd name="connsiteX109" fmla="*/ 205428 w 685579"/>
                <a:gd name="connsiteY109" fmla="*/ 25667 h 683455"/>
                <a:gd name="connsiteX110" fmla="*/ 264257 w 685579"/>
                <a:gd name="connsiteY110" fmla="*/ 5867 h 683455"/>
                <a:gd name="connsiteX111" fmla="*/ 268065 w 685579"/>
                <a:gd name="connsiteY111" fmla="*/ 5296 h 683455"/>
                <a:gd name="connsiteX112" fmla="*/ 276062 w 685579"/>
                <a:gd name="connsiteY112" fmla="*/ 10627 h 683455"/>
                <a:gd name="connsiteX113" fmla="*/ 312806 w 685579"/>
                <a:gd name="connsiteY113" fmla="*/ 63745 h 683455"/>
                <a:gd name="connsiteX114" fmla="*/ 324230 w 685579"/>
                <a:gd name="connsiteY114" fmla="*/ 69266 h 683455"/>
                <a:gd name="connsiteX115" fmla="*/ 343840 w 685579"/>
                <a:gd name="connsiteY115" fmla="*/ 68505 h 683455"/>
                <a:gd name="connsiteX116" fmla="*/ 349932 w 685579"/>
                <a:gd name="connsiteY116" fmla="*/ 65458 h 683455"/>
                <a:gd name="connsiteX117" fmla="*/ 352026 w 685579"/>
                <a:gd name="connsiteY117" fmla="*/ 62412 h 683455"/>
                <a:gd name="connsiteX118" fmla="*/ 361545 w 685579"/>
                <a:gd name="connsiteY118" fmla="*/ 44897 h 683455"/>
                <a:gd name="connsiteX119" fmla="*/ 382869 w 685579"/>
                <a:gd name="connsiteY119" fmla="*/ 5106 h 683455"/>
                <a:gd name="connsiteX120" fmla="*/ 393531 w 685579"/>
                <a:gd name="connsiteY120" fmla="*/ 346 h 68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685579" h="683455">
                  <a:moveTo>
                    <a:pt x="342697" y="242720"/>
                  </a:moveTo>
                  <a:cubicBezTo>
                    <a:pt x="288533" y="242720"/>
                    <a:pt x="244624" y="286629"/>
                    <a:pt x="244624" y="340793"/>
                  </a:cubicBezTo>
                  <a:cubicBezTo>
                    <a:pt x="244624" y="394957"/>
                    <a:pt x="288533" y="438866"/>
                    <a:pt x="342697" y="438866"/>
                  </a:cubicBezTo>
                  <a:cubicBezTo>
                    <a:pt x="396861" y="438866"/>
                    <a:pt x="440770" y="394957"/>
                    <a:pt x="440770" y="340793"/>
                  </a:cubicBezTo>
                  <a:cubicBezTo>
                    <a:pt x="440770" y="286629"/>
                    <a:pt x="396861" y="242720"/>
                    <a:pt x="342697" y="242720"/>
                  </a:cubicBezTo>
                  <a:close/>
                  <a:moveTo>
                    <a:pt x="342697" y="179817"/>
                  </a:moveTo>
                  <a:cubicBezTo>
                    <a:pt x="431602" y="179817"/>
                    <a:pt x="503673" y="251888"/>
                    <a:pt x="503673" y="340793"/>
                  </a:cubicBezTo>
                  <a:cubicBezTo>
                    <a:pt x="503673" y="429698"/>
                    <a:pt x="431602" y="501769"/>
                    <a:pt x="342697" y="501769"/>
                  </a:cubicBezTo>
                  <a:cubicBezTo>
                    <a:pt x="253792" y="501769"/>
                    <a:pt x="181721" y="429698"/>
                    <a:pt x="181721" y="340793"/>
                  </a:cubicBezTo>
                  <a:cubicBezTo>
                    <a:pt x="181721" y="251888"/>
                    <a:pt x="253792" y="179817"/>
                    <a:pt x="342697" y="179817"/>
                  </a:cubicBezTo>
                  <a:close/>
                  <a:moveTo>
                    <a:pt x="342697" y="141042"/>
                  </a:moveTo>
                  <a:cubicBezTo>
                    <a:pt x="233796" y="140852"/>
                    <a:pt x="143171" y="228620"/>
                    <a:pt x="142791" y="340187"/>
                  </a:cubicBezTo>
                  <a:cubicBezTo>
                    <a:pt x="142410" y="451183"/>
                    <a:pt x="231511" y="540475"/>
                    <a:pt x="341936" y="540855"/>
                  </a:cubicBezTo>
                  <a:cubicBezTo>
                    <a:pt x="453503" y="541236"/>
                    <a:pt x="542413" y="451183"/>
                    <a:pt x="542604" y="341139"/>
                  </a:cubicBezTo>
                  <a:cubicBezTo>
                    <a:pt x="542604" y="230715"/>
                    <a:pt x="453122" y="140852"/>
                    <a:pt x="342697" y="141042"/>
                  </a:cubicBezTo>
                  <a:close/>
                  <a:moveTo>
                    <a:pt x="393531" y="346"/>
                  </a:moveTo>
                  <a:cubicBezTo>
                    <a:pt x="414093" y="5296"/>
                    <a:pt x="434654" y="10056"/>
                    <a:pt x="455216" y="15006"/>
                  </a:cubicBezTo>
                  <a:cubicBezTo>
                    <a:pt x="459595" y="16148"/>
                    <a:pt x="462260" y="19385"/>
                    <a:pt x="462451" y="23954"/>
                  </a:cubicBezTo>
                  <a:cubicBezTo>
                    <a:pt x="462641" y="26429"/>
                    <a:pt x="462641" y="28904"/>
                    <a:pt x="462832" y="31379"/>
                  </a:cubicBezTo>
                  <a:cubicBezTo>
                    <a:pt x="463402" y="46801"/>
                    <a:pt x="463784" y="62222"/>
                    <a:pt x="464354" y="77453"/>
                  </a:cubicBezTo>
                  <a:cubicBezTo>
                    <a:pt x="464545" y="81641"/>
                    <a:pt x="464736" y="86020"/>
                    <a:pt x="464926" y="90209"/>
                  </a:cubicBezTo>
                  <a:cubicBezTo>
                    <a:pt x="465116" y="94397"/>
                    <a:pt x="467210" y="97634"/>
                    <a:pt x="470828" y="99728"/>
                  </a:cubicBezTo>
                  <a:cubicBezTo>
                    <a:pt x="475397" y="102393"/>
                    <a:pt x="480157" y="104869"/>
                    <a:pt x="484726" y="107724"/>
                  </a:cubicBezTo>
                  <a:cubicBezTo>
                    <a:pt x="489296" y="110390"/>
                    <a:pt x="493484" y="110199"/>
                    <a:pt x="498053" y="107724"/>
                  </a:cubicBezTo>
                  <a:cubicBezTo>
                    <a:pt x="516902" y="97253"/>
                    <a:pt x="535559" y="86782"/>
                    <a:pt x="554408" y="76310"/>
                  </a:cubicBezTo>
                  <a:cubicBezTo>
                    <a:pt x="558787" y="73836"/>
                    <a:pt x="562975" y="74597"/>
                    <a:pt x="566402" y="78024"/>
                  </a:cubicBezTo>
                  <a:cubicBezTo>
                    <a:pt x="581062" y="92874"/>
                    <a:pt x="595531" y="107915"/>
                    <a:pt x="610191" y="122765"/>
                  </a:cubicBezTo>
                  <a:cubicBezTo>
                    <a:pt x="613999" y="126763"/>
                    <a:pt x="614570" y="130381"/>
                    <a:pt x="611714" y="135140"/>
                  </a:cubicBezTo>
                  <a:cubicBezTo>
                    <a:pt x="600862" y="153608"/>
                    <a:pt x="589820" y="171885"/>
                    <a:pt x="578968" y="190353"/>
                  </a:cubicBezTo>
                  <a:cubicBezTo>
                    <a:pt x="576493" y="194541"/>
                    <a:pt x="576302" y="198920"/>
                    <a:pt x="578777" y="203108"/>
                  </a:cubicBezTo>
                  <a:cubicBezTo>
                    <a:pt x="581633" y="208249"/>
                    <a:pt x="584299" y="213389"/>
                    <a:pt x="587154" y="218530"/>
                  </a:cubicBezTo>
                  <a:cubicBezTo>
                    <a:pt x="589249" y="222338"/>
                    <a:pt x="592485" y="224432"/>
                    <a:pt x="596864" y="224622"/>
                  </a:cubicBezTo>
                  <a:cubicBezTo>
                    <a:pt x="604099" y="225194"/>
                    <a:pt x="611524" y="225574"/>
                    <a:pt x="618759" y="226145"/>
                  </a:cubicBezTo>
                  <a:cubicBezTo>
                    <a:pt x="633609" y="227097"/>
                    <a:pt x="648459" y="228049"/>
                    <a:pt x="663309" y="229001"/>
                  </a:cubicBezTo>
                  <a:cubicBezTo>
                    <a:pt x="667498" y="229192"/>
                    <a:pt x="670925" y="232047"/>
                    <a:pt x="671877" y="236236"/>
                  </a:cubicBezTo>
                  <a:cubicBezTo>
                    <a:pt x="676446" y="256798"/>
                    <a:pt x="680825" y="277550"/>
                    <a:pt x="685394" y="298302"/>
                  </a:cubicBezTo>
                  <a:cubicBezTo>
                    <a:pt x="685965" y="301158"/>
                    <a:pt x="685204" y="303633"/>
                    <a:pt x="683300" y="305918"/>
                  </a:cubicBezTo>
                  <a:cubicBezTo>
                    <a:pt x="682348" y="307060"/>
                    <a:pt x="680825" y="307822"/>
                    <a:pt x="679492" y="308583"/>
                  </a:cubicBezTo>
                  <a:cubicBezTo>
                    <a:pt x="660453" y="318102"/>
                    <a:pt x="641415" y="327622"/>
                    <a:pt x="622186" y="337141"/>
                  </a:cubicBezTo>
                  <a:cubicBezTo>
                    <a:pt x="618187" y="339235"/>
                    <a:pt x="615903" y="342282"/>
                    <a:pt x="615712" y="346851"/>
                  </a:cubicBezTo>
                  <a:cubicBezTo>
                    <a:pt x="615332" y="354086"/>
                    <a:pt x="614760" y="361130"/>
                    <a:pt x="614380" y="368365"/>
                  </a:cubicBezTo>
                  <a:cubicBezTo>
                    <a:pt x="614190" y="372553"/>
                    <a:pt x="615712" y="376171"/>
                    <a:pt x="619330" y="378645"/>
                  </a:cubicBezTo>
                  <a:cubicBezTo>
                    <a:pt x="637036" y="391592"/>
                    <a:pt x="654552" y="404729"/>
                    <a:pt x="672258" y="417675"/>
                  </a:cubicBezTo>
                  <a:cubicBezTo>
                    <a:pt x="676446" y="420721"/>
                    <a:pt x="677779" y="424529"/>
                    <a:pt x="675875" y="429479"/>
                  </a:cubicBezTo>
                  <a:cubicBezTo>
                    <a:pt x="672638" y="438427"/>
                    <a:pt x="669402" y="447375"/>
                    <a:pt x="666165" y="456324"/>
                  </a:cubicBezTo>
                  <a:cubicBezTo>
                    <a:pt x="662548" y="466224"/>
                    <a:pt x="658931" y="476314"/>
                    <a:pt x="655123" y="486214"/>
                  </a:cubicBezTo>
                  <a:cubicBezTo>
                    <a:pt x="653600" y="490403"/>
                    <a:pt x="649982" y="492688"/>
                    <a:pt x="645794" y="492307"/>
                  </a:cubicBezTo>
                  <a:cubicBezTo>
                    <a:pt x="637797" y="491545"/>
                    <a:pt x="629992" y="490593"/>
                    <a:pt x="621995" y="489832"/>
                  </a:cubicBezTo>
                  <a:cubicBezTo>
                    <a:pt x="608288" y="488309"/>
                    <a:pt x="594580" y="486785"/>
                    <a:pt x="580872" y="485453"/>
                  </a:cubicBezTo>
                  <a:cubicBezTo>
                    <a:pt x="576493" y="485072"/>
                    <a:pt x="573066" y="486595"/>
                    <a:pt x="570400" y="490212"/>
                  </a:cubicBezTo>
                  <a:cubicBezTo>
                    <a:pt x="565450" y="496876"/>
                    <a:pt x="560691" y="503730"/>
                    <a:pt x="555550" y="510394"/>
                  </a:cubicBezTo>
                  <a:cubicBezTo>
                    <a:pt x="552504" y="514392"/>
                    <a:pt x="552123" y="518580"/>
                    <a:pt x="553837" y="523149"/>
                  </a:cubicBezTo>
                  <a:cubicBezTo>
                    <a:pt x="561452" y="543331"/>
                    <a:pt x="569258" y="563511"/>
                    <a:pt x="576873" y="583693"/>
                  </a:cubicBezTo>
                  <a:cubicBezTo>
                    <a:pt x="578968" y="589023"/>
                    <a:pt x="577825" y="592641"/>
                    <a:pt x="573447" y="596068"/>
                  </a:cubicBezTo>
                  <a:cubicBezTo>
                    <a:pt x="558215" y="607491"/>
                    <a:pt x="543175" y="619105"/>
                    <a:pt x="527944" y="630528"/>
                  </a:cubicBezTo>
                  <a:cubicBezTo>
                    <a:pt x="523565" y="633764"/>
                    <a:pt x="519757" y="633764"/>
                    <a:pt x="515569" y="630337"/>
                  </a:cubicBezTo>
                  <a:cubicBezTo>
                    <a:pt x="499195" y="617201"/>
                    <a:pt x="482632" y="603873"/>
                    <a:pt x="466258" y="590546"/>
                  </a:cubicBezTo>
                  <a:cubicBezTo>
                    <a:pt x="462641" y="587691"/>
                    <a:pt x="458833" y="586739"/>
                    <a:pt x="454645" y="588262"/>
                  </a:cubicBezTo>
                  <a:cubicBezTo>
                    <a:pt x="444935" y="591879"/>
                    <a:pt x="435225" y="595497"/>
                    <a:pt x="425706" y="599304"/>
                  </a:cubicBezTo>
                  <a:cubicBezTo>
                    <a:pt x="421898" y="600827"/>
                    <a:pt x="419614" y="603683"/>
                    <a:pt x="418662" y="607681"/>
                  </a:cubicBezTo>
                  <a:cubicBezTo>
                    <a:pt x="417329" y="613964"/>
                    <a:pt x="415997" y="620437"/>
                    <a:pt x="414663" y="626720"/>
                  </a:cubicBezTo>
                  <a:cubicBezTo>
                    <a:pt x="411427" y="641951"/>
                    <a:pt x="408381" y="656992"/>
                    <a:pt x="405144" y="672223"/>
                  </a:cubicBezTo>
                  <a:cubicBezTo>
                    <a:pt x="404192" y="676602"/>
                    <a:pt x="401527" y="679267"/>
                    <a:pt x="397148" y="679838"/>
                  </a:cubicBezTo>
                  <a:cubicBezTo>
                    <a:pt x="387057" y="681171"/>
                    <a:pt x="376967" y="682123"/>
                    <a:pt x="366876" y="683075"/>
                  </a:cubicBezTo>
                  <a:cubicBezTo>
                    <a:pt x="361926" y="682694"/>
                    <a:pt x="357928" y="683075"/>
                    <a:pt x="353930" y="683455"/>
                  </a:cubicBezTo>
                  <a:cubicBezTo>
                    <a:pt x="348028" y="683455"/>
                    <a:pt x="342126" y="683455"/>
                    <a:pt x="336034" y="683455"/>
                  </a:cubicBezTo>
                  <a:cubicBezTo>
                    <a:pt x="332226" y="682123"/>
                    <a:pt x="330131" y="679267"/>
                    <a:pt x="328989" y="675459"/>
                  </a:cubicBezTo>
                  <a:cubicBezTo>
                    <a:pt x="322516" y="655659"/>
                    <a:pt x="315852" y="635859"/>
                    <a:pt x="309379" y="616058"/>
                  </a:cubicBezTo>
                  <a:cubicBezTo>
                    <a:pt x="307856" y="611489"/>
                    <a:pt x="304810" y="608633"/>
                    <a:pt x="300050" y="607681"/>
                  </a:cubicBezTo>
                  <a:cubicBezTo>
                    <a:pt x="289960" y="605397"/>
                    <a:pt x="279679" y="603302"/>
                    <a:pt x="269588" y="600827"/>
                  </a:cubicBezTo>
                  <a:cubicBezTo>
                    <a:pt x="264257" y="599495"/>
                    <a:pt x="259879" y="600827"/>
                    <a:pt x="256071" y="604825"/>
                  </a:cubicBezTo>
                  <a:cubicBezTo>
                    <a:pt x="241411" y="620056"/>
                    <a:pt x="226371" y="634907"/>
                    <a:pt x="211520" y="649947"/>
                  </a:cubicBezTo>
                  <a:cubicBezTo>
                    <a:pt x="208093" y="653374"/>
                    <a:pt x="204095" y="654136"/>
                    <a:pt x="200097" y="651851"/>
                  </a:cubicBezTo>
                  <a:cubicBezTo>
                    <a:pt x="184105" y="642903"/>
                    <a:pt x="168302" y="633955"/>
                    <a:pt x="152310" y="625007"/>
                  </a:cubicBezTo>
                  <a:cubicBezTo>
                    <a:pt x="146788" y="621960"/>
                    <a:pt x="145456" y="618724"/>
                    <a:pt x="146979" y="612822"/>
                  </a:cubicBezTo>
                  <a:cubicBezTo>
                    <a:pt x="152119" y="592260"/>
                    <a:pt x="157450" y="571888"/>
                    <a:pt x="162591" y="551327"/>
                  </a:cubicBezTo>
                  <a:cubicBezTo>
                    <a:pt x="163733" y="546948"/>
                    <a:pt x="162971" y="542950"/>
                    <a:pt x="159735" y="539523"/>
                  </a:cubicBezTo>
                  <a:cubicBezTo>
                    <a:pt x="152119" y="531526"/>
                    <a:pt x="144313" y="523530"/>
                    <a:pt x="136698" y="515534"/>
                  </a:cubicBezTo>
                  <a:cubicBezTo>
                    <a:pt x="133652" y="512297"/>
                    <a:pt x="129844" y="511345"/>
                    <a:pt x="125656" y="512297"/>
                  </a:cubicBezTo>
                  <a:cubicBezTo>
                    <a:pt x="121848" y="513059"/>
                    <a:pt x="118231" y="514011"/>
                    <a:pt x="114613" y="514772"/>
                  </a:cubicBezTo>
                  <a:cubicBezTo>
                    <a:pt x="97288" y="518580"/>
                    <a:pt x="80153" y="522578"/>
                    <a:pt x="62828" y="526386"/>
                  </a:cubicBezTo>
                  <a:cubicBezTo>
                    <a:pt x="58068" y="527529"/>
                    <a:pt x="54261" y="525815"/>
                    <a:pt x="52166" y="521626"/>
                  </a:cubicBezTo>
                  <a:cubicBezTo>
                    <a:pt x="43408" y="504872"/>
                    <a:pt x="34841" y="487928"/>
                    <a:pt x="26083" y="471174"/>
                  </a:cubicBezTo>
                  <a:cubicBezTo>
                    <a:pt x="24179" y="467366"/>
                    <a:pt x="24941" y="463177"/>
                    <a:pt x="27987" y="460322"/>
                  </a:cubicBezTo>
                  <a:cubicBezTo>
                    <a:pt x="43980" y="445471"/>
                    <a:pt x="60162" y="430431"/>
                    <a:pt x="76155" y="415581"/>
                  </a:cubicBezTo>
                  <a:cubicBezTo>
                    <a:pt x="79391" y="412725"/>
                    <a:pt x="80534" y="408917"/>
                    <a:pt x="79963" y="404729"/>
                  </a:cubicBezTo>
                  <a:cubicBezTo>
                    <a:pt x="78059" y="394448"/>
                    <a:pt x="76155" y="383976"/>
                    <a:pt x="74251" y="373696"/>
                  </a:cubicBezTo>
                  <a:cubicBezTo>
                    <a:pt x="73489" y="369316"/>
                    <a:pt x="71014" y="366461"/>
                    <a:pt x="66826" y="364938"/>
                  </a:cubicBezTo>
                  <a:cubicBezTo>
                    <a:pt x="52737" y="359797"/>
                    <a:pt x="38649" y="354657"/>
                    <a:pt x="24750" y="349516"/>
                  </a:cubicBezTo>
                  <a:cubicBezTo>
                    <a:pt x="16564" y="346470"/>
                    <a:pt x="8187" y="343805"/>
                    <a:pt x="0" y="340187"/>
                  </a:cubicBezTo>
                  <a:cubicBezTo>
                    <a:pt x="0" y="336570"/>
                    <a:pt x="0" y="333143"/>
                    <a:pt x="0" y="329526"/>
                  </a:cubicBezTo>
                  <a:cubicBezTo>
                    <a:pt x="571" y="323243"/>
                    <a:pt x="1142" y="317151"/>
                    <a:pt x="1713" y="310868"/>
                  </a:cubicBezTo>
                  <a:cubicBezTo>
                    <a:pt x="2856" y="298683"/>
                    <a:pt x="4569" y="286498"/>
                    <a:pt x="6473" y="274504"/>
                  </a:cubicBezTo>
                  <a:cubicBezTo>
                    <a:pt x="7044" y="270506"/>
                    <a:pt x="9900" y="267650"/>
                    <a:pt x="14089" y="266888"/>
                  </a:cubicBezTo>
                  <a:cubicBezTo>
                    <a:pt x="35793" y="262890"/>
                    <a:pt x="57307" y="259082"/>
                    <a:pt x="79011" y="255084"/>
                  </a:cubicBezTo>
                  <a:cubicBezTo>
                    <a:pt x="83580" y="254323"/>
                    <a:pt x="86626" y="251848"/>
                    <a:pt x="88530" y="247659"/>
                  </a:cubicBezTo>
                  <a:cubicBezTo>
                    <a:pt x="91767" y="239663"/>
                    <a:pt x="95194" y="231667"/>
                    <a:pt x="98430" y="223861"/>
                  </a:cubicBezTo>
                  <a:cubicBezTo>
                    <a:pt x="100525" y="218911"/>
                    <a:pt x="99953" y="214722"/>
                    <a:pt x="96717" y="210343"/>
                  </a:cubicBezTo>
                  <a:cubicBezTo>
                    <a:pt x="83961" y="193779"/>
                    <a:pt x="71395" y="177025"/>
                    <a:pt x="58830" y="160462"/>
                  </a:cubicBezTo>
                  <a:cubicBezTo>
                    <a:pt x="55593" y="156083"/>
                    <a:pt x="55593" y="152275"/>
                    <a:pt x="59020" y="148087"/>
                  </a:cubicBezTo>
                  <a:cubicBezTo>
                    <a:pt x="71205" y="132856"/>
                    <a:pt x="83390" y="117815"/>
                    <a:pt x="95765" y="102584"/>
                  </a:cubicBezTo>
                  <a:cubicBezTo>
                    <a:pt x="99763" y="97824"/>
                    <a:pt x="103000" y="96872"/>
                    <a:pt x="108711" y="99157"/>
                  </a:cubicBezTo>
                  <a:cubicBezTo>
                    <a:pt x="128702" y="107534"/>
                    <a:pt x="148692" y="115721"/>
                    <a:pt x="168874" y="124097"/>
                  </a:cubicBezTo>
                  <a:cubicBezTo>
                    <a:pt x="172872" y="125811"/>
                    <a:pt x="176869" y="125621"/>
                    <a:pt x="180487" y="123146"/>
                  </a:cubicBezTo>
                  <a:cubicBezTo>
                    <a:pt x="186960" y="118767"/>
                    <a:pt x="193243" y="114388"/>
                    <a:pt x="199526" y="110009"/>
                  </a:cubicBezTo>
                  <a:cubicBezTo>
                    <a:pt x="202572" y="107915"/>
                    <a:pt x="204095" y="104869"/>
                    <a:pt x="204095" y="101061"/>
                  </a:cubicBezTo>
                  <a:cubicBezTo>
                    <a:pt x="204095" y="98776"/>
                    <a:pt x="203905" y="96492"/>
                    <a:pt x="203715" y="94397"/>
                  </a:cubicBezTo>
                  <a:cubicBezTo>
                    <a:pt x="202953" y="84497"/>
                    <a:pt x="202191" y="74787"/>
                    <a:pt x="201430" y="64887"/>
                  </a:cubicBezTo>
                  <a:cubicBezTo>
                    <a:pt x="200668" y="54987"/>
                    <a:pt x="199907" y="45277"/>
                    <a:pt x="199145" y="35377"/>
                  </a:cubicBezTo>
                  <a:cubicBezTo>
                    <a:pt x="198764" y="30808"/>
                    <a:pt x="201049" y="27191"/>
                    <a:pt x="205428" y="25667"/>
                  </a:cubicBezTo>
                  <a:cubicBezTo>
                    <a:pt x="225038" y="19004"/>
                    <a:pt x="244648" y="12340"/>
                    <a:pt x="264257" y="5867"/>
                  </a:cubicBezTo>
                  <a:cubicBezTo>
                    <a:pt x="265590" y="5487"/>
                    <a:pt x="266733" y="5296"/>
                    <a:pt x="268065" y="5296"/>
                  </a:cubicBezTo>
                  <a:cubicBezTo>
                    <a:pt x="271682" y="5487"/>
                    <a:pt x="273967" y="7771"/>
                    <a:pt x="276062" y="10627"/>
                  </a:cubicBezTo>
                  <a:cubicBezTo>
                    <a:pt x="288246" y="28333"/>
                    <a:pt x="300622" y="46039"/>
                    <a:pt x="312806" y="63745"/>
                  </a:cubicBezTo>
                  <a:cubicBezTo>
                    <a:pt x="315662" y="67743"/>
                    <a:pt x="319470" y="69647"/>
                    <a:pt x="324230" y="69266"/>
                  </a:cubicBezTo>
                  <a:cubicBezTo>
                    <a:pt x="330703" y="68695"/>
                    <a:pt x="337366" y="68505"/>
                    <a:pt x="343840" y="68505"/>
                  </a:cubicBezTo>
                  <a:cubicBezTo>
                    <a:pt x="346505" y="68505"/>
                    <a:pt x="348409" y="67553"/>
                    <a:pt x="349932" y="65458"/>
                  </a:cubicBezTo>
                  <a:cubicBezTo>
                    <a:pt x="350693" y="64507"/>
                    <a:pt x="351455" y="63364"/>
                    <a:pt x="352026" y="62412"/>
                  </a:cubicBezTo>
                  <a:cubicBezTo>
                    <a:pt x="355263" y="56510"/>
                    <a:pt x="358309" y="50608"/>
                    <a:pt x="361545" y="44897"/>
                  </a:cubicBezTo>
                  <a:cubicBezTo>
                    <a:pt x="368590" y="31570"/>
                    <a:pt x="375825" y="18433"/>
                    <a:pt x="382869" y="5106"/>
                  </a:cubicBezTo>
                  <a:cubicBezTo>
                    <a:pt x="385154" y="917"/>
                    <a:pt x="388771" y="-797"/>
                    <a:pt x="393531" y="34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3" name="Oval 21">
              <a:extLst>
                <a:ext uri="{FF2B5EF4-FFF2-40B4-BE49-F238E27FC236}">
                  <a16:creationId xmlns:a16="http://schemas.microsoft.com/office/drawing/2014/main" id="{1A0C3E85-B857-496A-AA76-0017FD7E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0591" y="2271108"/>
              <a:ext cx="580059" cy="581429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D6203B4-7D57-4C4F-B23E-E4B08A2A6288}"/>
                </a:ext>
              </a:extLst>
            </p:cNvPr>
            <p:cNvSpPr/>
            <p:nvPr/>
          </p:nvSpPr>
          <p:spPr>
            <a:xfrm>
              <a:off x="4199330" y="1952531"/>
              <a:ext cx="988147" cy="987501"/>
            </a:xfrm>
            <a:custGeom>
              <a:avLst/>
              <a:gdLst>
                <a:gd name="connsiteX0" fmla="*/ 494461 w 988147"/>
                <a:gd name="connsiteY0" fmla="*/ 421567 h 987501"/>
                <a:gd name="connsiteX1" fmla="*/ 423011 w 988147"/>
                <a:gd name="connsiteY1" fmla="*/ 492709 h 987501"/>
                <a:gd name="connsiteX2" fmla="*/ 494153 w 988147"/>
                <a:gd name="connsiteY2" fmla="*/ 564468 h 987501"/>
                <a:gd name="connsiteX3" fmla="*/ 565757 w 988147"/>
                <a:gd name="connsiteY3" fmla="*/ 493172 h 987501"/>
                <a:gd name="connsiteX4" fmla="*/ 494461 w 988147"/>
                <a:gd name="connsiteY4" fmla="*/ 421567 h 987501"/>
                <a:gd name="connsiteX5" fmla="*/ 494770 w 988147"/>
                <a:gd name="connsiteY5" fmla="*/ 209069 h 987501"/>
                <a:gd name="connsiteX6" fmla="*/ 778410 w 988147"/>
                <a:gd name="connsiteY6" fmla="*/ 493480 h 987501"/>
                <a:gd name="connsiteX7" fmla="*/ 493690 w 988147"/>
                <a:gd name="connsiteY7" fmla="*/ 776812 h 987501"/>
                <a:gd name="connsiteX8" fmla="*/ 210512 w 988147"/>
                <a:gd name="connsiteY8" fmla="*/ 492554 h 987501"/>
                <a:gd name="connsiteX9" fmla="*/ 494770 w 988147"/>
                <a:gd name="connsiteY9" fmla="*/ 209069 h 987501"/>
                <a:gd name="connsiteX10" fmla="*/ 494464 w 988147"/>
                <a:gd name="connsiteY10" fmla="*/ 132604 h 987501"/>
                <a:gd name="connsiteX11" fmla="*/ 133489 w 988147"/>
                <a:gd name="connsiteY11" fmla="*/ 491485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1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0 w 988147"/>
                <a:gd name="connsiteY25" fmla="*/ 61400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9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5 w 988147"/>
                <a:gd name="connsiteY32" fmla="*/ 97573 h 987501"/>
                <a:gd name="connsiteX33" fmla="*/ 803462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6 h 987501"/>
                <a:gd name="connsiteX40" fmla="*/ 893135 w 988147"/>
                <a:gd name="connsiteY40" fmla="*/ 196955 h 987501"/>
                <a:gd name="connsiteX41" fmla="*/ 891231 w 988147"/>
                <a:gd name="connsiteY41" fmla="*/ 218279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8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1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6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8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5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2 w 988147"/>
                <a:gd name="connsiteY151" fmla="*/ 579824 h 987501"/>
                <a:gd name="connsiteX152" fmla="*/ 1360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2 h 987501"/>
                <a:gd name="connsiteX156" fmla="*/ 71614 w 988147"/>
                <a:gd name="connsiteY156" fmla="*/ 505763 h 987501"/>
                <a:gd name="connsiteX157" fmla="*/ 71042 w 988147"/>
                <a:gd name="connsiteY157" fmla="*/ 479300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2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8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1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70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4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2 h 987501"/>
                <a:gd name="connsiteX193" fmla="*/ 297794 w 988147"/>
                <a:gd name="connsiteY193" fmla="*/ 37220 h 987501"/>
                <a:gd name="connsiteX194" fmla="*/ 310549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2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5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5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461" y="421567"/>
                  </a:moveTo>
                  <a:cubicBezTo>
                    <a:pt x="451560" y="421567"/>
                    <a:pt x="422857" y="456752"/>
                    <a:pt x="423011" y="492709"/>
                  </a:cubicBezTo>
                  <a:cubicBezTo>
                    <a:pt x="423166" y="532523"/>
                    <a:pt x="454492" y="564468"/>
                    <a:pt x="494153" y="564468"/>
                  </a:cubicBezTo>
                  <a:cubicBezTo>
                    <a:pt x="533813" y="564468"/>
                    <a:pt x="565603" y="532986"/>
                    <a:pt x="565757" y="493172"/>
                  </a:cubicBezTo>
                  <a:cubicBezTo>
                    <a:pt x="565912" y="453512"/>
                    <a:pt x="534739" y="421567"/>
                    <a:pt x="494461" y="421567"/>
                  </a:cubicBezTo>
                  <a:close/>
                  <a:moveTo>
                    <a:pt x="494770" y="209069"/>
                  </a:moveTo>
                  <a:cubicBezTo>
                    <a:pt x="650788" y="209378"/>
                    <a:pt x="778719" y="337000"/>
                    <a:pt x="778410" y="493480"/>
                  </a:cubicBezTo>
                  <a:cubicBezTo>
                    <a:pt x="778102" y="648263"/>
                    <a:pt x="652485" y="777121"/>
                    <a:pt x="493690" y="776812"/>
                  </a:cubicBezTo>
                  <a:cubicBezTo>
                    <a:pt x="333660" y="776349"/>
                    <a:pt x="209278" y="645794"/>
                    <a:pt x="210512" y="492554"/>
                  </a:cubicBezTo>
                  <a:cubicBezTo>
                    <a:pt x="209586" y="337154"/>
                    <a:pt x="337981" y="208760"/>
                    <a:pt x="494770" y="209069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5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30"/>
                    <a:pt x="693990" y="132795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4"/>
                    <a:pt x="581471" y="53594"/>
                    <a:pt x="581851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0" y="61400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9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7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5" y="97573"/>
                  </a:cubicBezTo>
                  <a:cubicBezTo>
                    <a:pt x="813743" y="110900"/>
                    <a:pt x="811078" y="116612"/>
                    <a:pt x="803462" y="130510"/>
                  </a:cubicBezTo>
                  <a:cubicBezTo>
                    <a:pt x="796609" y="143076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1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5"/>
                    <a:pt x="878475" y="178107"/>
                    <a:pt x="885900" y="187246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5" y="205332"/>
                    <a:pt x="897894" y="210853"/>
                    <a:pt x="891231" y="218279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1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2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89" y="319945"/>
                    <a:pt x="957676" y="324896"/>
                    <a:pt x="948347" y="330798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1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8"/>
                    <a:pt x="945681" y="463117"/>
                    <a:pt x="930641" y="467686"/>
                  </a:cubicBezTo>
                  <a:cubicBezTo>
                    <a:pt x="919789" y="470923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1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6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79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199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6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39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6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8" y="916048"/>
                  </a:cubicBezTo>
                  <a:cubicBezTo>
                    <a:pt x="498271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5" y="954697"/>
                  </a:cubicBezTo>
                  <a:cubicBezTo>
                    <a:pt x="308074" y="954506"/>
                    <a:pt x="307503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6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8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0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3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6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49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0" y="596959"/>
                    <a:pt x="82275" y="590676"/>
                  </a:cubicBezTo>
                  <a:cubicBezTo>
                    <a:pt x="79609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2" y="579824"/>
                  </a:cubicBezTo>
                  <a:cubicBezTo>
                    <a:pt x="8024" y="579443"/>
                    <a:pt x="3836" y="575826"/>
                    <a:pt x="1360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0" y="537177"/>
                    <a:pt x="17924" y="532227"/>
                  </a:cubicBezTo>
                  <a:cubicBezTo>
                    <a:pt x="31632" y="528039"/>
                    <a:pt x="45340" y="523469"/>
                    <a:pt x="59238" y="519662"/>
                  </a:cubicBezTo>
                  <a:cubicBezTo>
                    <a:pt x="66854" y="517568"/>
                    <a:pt x="70852" y="513189"/>
                    <a:pt x="71614" y="505763"/>
                  </a:cubicBezTo>
                  <a:cubicBezTo>
                    <a:pt x="72375" y="497006"/>
                    <a:pt x="72756" y="488057"/>
                    <a:pt x="71042" y="479300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500"/>
                    <a:pt x="17353" y="454930"/>
                  </a:cubicBezTo>
                  <a:cubicBezTo>
                    <a:pt x="1360" y="449980"/>
                    <a:pt x="-353" y="447315"/>
                    <a:pt x="599" y="430560"/>
                  </a:cubicBezTo>
                  <a:cubicBezTo>
                    <a:pt x="789" y="427133"/>
                    <a:pt x="1551" y="423707"/>
                    <a:pt x="2312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3" y="407333"/>
                    <a:pt x="46482" y="406953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3" y="406762"/>
                    <a:pt x="81513" y="401431"/>
                    <a:pt x="83989" y="393054"/>
                  </a:cubicBezTo>
                  <a:cubicBezTo>
                    <a:pt x="85892" y="386771"/>
                    <a:pt x="87606" y="380489"/>
                    <a:pt x="88938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1"/>
                    <a:pt x="36201" y="298622"/>
                    <a:pt x="38676" y="295005"/>
                  </a:cubicBezTo>
                  <a:cubicBezTo>
                    <a:pt x="42674" y="288912"/>
                    <a:pt x="48196" y="285866"/>
                    <a:pt x="55811" y="287770"/>
                  </a:cubicBezTo>
                  <a:cubicBezTo>
                    <a:pt x="71994" y="291578"/>
                    <a:pt x="88368" y="295005"/>
                    <a:pt x="104551" y="299003"/>
                  </a:cubicBezTo>
                  <a:cubicBezTo>
                    <a:pt x="111975" y="300907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1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9"/>
                    <a:pt x="98648" y="192005"/>
                    <a:pt x="99791" y="190482"/>
                  </a:cubicBezTo>
                  <a:cubicBezTo>
                    <a:pt x="109500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50"/>
                    <a:pt x="181657" y="208188"/>
                    <a:pt x="187369" y="203428"/>
                  </a:cubicBezTo>
                  <a:cubicBezTo>
                    <a:pt x="193080" y="198669"/>
                    <a:pt x="198411" y="193338"/>
                    <a:pt x="203361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9"/>
                    <a:pt x="190034" y="139839"/>
                    <a:pt x="182419" y="125370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2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4" y="131272"/>
                  </a:cubicBezTo>
                  <a:cubicBezTo>
                    <a:pt x="284086" y="128416"/>
                    <a:pt x="289226" y="125370"/>
                    <a:pt x="294176" y="121562"/>
                  </a:cubicBezTo>
                  <a:cubicBezTo>
                    <a:pt x="299507" y="117183"/>
                    <a:pt x="301220" y="112043"/>
                    <a:pt x="299507" y="105189"/>
                  </a:cubicBezTo>
                  <a:cubicBezTo>
                    <a:pt x="295509" y="89386"/>
                    <a:pt x="292082" y="73394"/>
                    <a:pt x="288465" y="57592"/>
                  </a:cubicBezTo>
                  <a:cubicBezTo>
                    <a:pt x="286180" y="47311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49" y="31889"/>
                  </a:cubicBezTo>
                  <a:cubicBezTo>
                    <a:pt x="319878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2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0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5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1" y="66540"/>
                    <a:pt x="519975" y="60257"/>
                  </a:cubicBezTo>
                  <a:cubicBezTo>
                    <a:pt x="524545" y="44836"/>
                    <a:pt x="529304" y="29415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9599D990-B313-4237-8E17-513E3450C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0508" y="1473200"/>
              <a:ext cx="453155" cy="454225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DAC3D52-A698-444D-BBD8-EC95D580CB41}"/>
                </a:ext>
              </a:extLst>
            </p:cNvPr>
            <p:cNvSpPr/>
            <p:nvPr/>
          </p:nvSpPr>
          <p:spPr>
            <a:xfrm>
              <a:off x="4910846" y="2596250"/>
              <a:ext cx="1177267" cy="513761"/>
            </a:xfrm>
            <a:custGeom>
              <a:avLst/>
              <a:gdLst>
                <a:gd name="connsiteX0" fmla="*/ 585792 w 1177267"/>
                <a:gd name="connsiteY0" fmla="*/ 310507 h 513761"/>
                <a:gd name="connsiteX1" fmla="*/ 841921 w 1177267"/>
                <a:gd name="connsiteY1" fmla="*/ 480280 h 513761"/>
                <a:gd name="connsiteX2" fmla="*/ 848680 w 1177267"/>
                <a:gd name="connsiteY2" fmla="*/ 513761 h 513761"/>
                <a:gd name="connsiteX3" fmla="*/ 735903 w 1177267"/>
                <a:gd name="connsiteY3" fmla="*/ 513761 h 513761"/>
                <a:gd name="connsiteX4" fmla="*/ 705542 w 1177267"/>
                <a:gd name="connsiteY4" fmla="*/ 468730 h 513761"/>
                <a:gd name="connsiteX5" fmla="*/ 585792 w 1177267"/>
                <a:gd name="connsiteY5" fmla="*/ 419128 h 513761"/>
                <a:gd name="connsiteX6" fmla="*/ 466043 w 1177267"/>
                <a:gd name="connsiteY6" fmla="*/ 468730 h 513761"/>
                <a:gd name="connsiteX7" fmla="*/ 435682 w 1177267"/>
                <a:gd name="connsiteY7" fmla="*/ 513761 h 513761"/>
                <a:gd name="connsiteX8" fmla="*/ 322905 w 1177267"/>
                <a:gd name="connsiteY8" fmla="*/ 513761 h 513761"/>
                <a:gd name="connsiteX9" fmla="*/ 329665 w 1177267"/>
                <a:gd name="connsiteY9" fmla="*/ 480280 h 513761"/>
                <a:gd name="connsiteX10" fmla="*/ 585792 w 1177267"/>
                <a:gd name="connsiteY10" fmla="*/ 310507 h 513761"/>
                <a:gd name="connsiteX11" fmla="*/ 673572 w 1177267"/>
                <a:gd name="connsiteY11" fmla="*/ 598 h 513761"/>
                <a:gd name="connsiteX12" fmla="*/ 780090 w 1177267"/>
                <a:gd name="connsiteY12" fmla="*/ 25912 h 513761"/>
                <a:gd name="connsiteX13" fmla="*/ 792583 w 1177267"/>
                <a:gd name="connsiteY13" fmla="*/ 41364 h 513761"/>
                <a:gd name="connsiteX14" fmla="*/ 793241 w 1177267"/>
                <a:gd name="connsiteY14" fmla="*/ 54185 h 513761"/>
                <a:gd name="connsiteX15" fmla="*/ 795869 w 1177267"/>
                <a:gd name="connsiteY15" fmla="*/ 133746 h 513761"/>
                <a:gd name="connsiteX16" fmla="*/ 796857 w 1177267"/>
                <a:gd name="connsiteY16" fmla="*/ 155772 h 513761"/>
                <a:gd name="connsiteX17" fmla="*/ 807048 w 1177267"/>
                <a:gd name="connsiteY17" fmla="*/ 172210 h 513761"/>
                <a:gd name="connsiteX18" fmla="*/ 831047 w 1177267"/>
                <a:gd name="connsiteY18" fmla="*/ 186017 h 513761"/>
                <a:gd name="connsiteX19" fmla="*/ 854060 w 1177267"/>
                <a:gd name="connsiteY19" fmla="*/ 186017 h 513761"/>
                <a:gd name="connsiteX20" fmla="*/ 951374 w 1177267"/>
                <a:gd name="connsiteY20" fmla="*/ 131772 h 513761"/>
                <a:gd name="connsiteX21" fmla="*/ 972085 w 1177267"/>
                <a:gd name="connsiteY21" fmla="*/ 134732 h 513761"/>
                <a:gd name="connsiteX22" fmla="*/ 1047700 w 1177267"/>
                <a:gd name="connsiteY22" fmla="*/ 211990 h 513761"/>
                <a:gd name="connsiteX23" fmla="*/ 1050330 w 1177267"/>
                <a:gd name="connsiteY23" fmla="*/ 233359 h 513761"/>
                <a:gd name="connsiteX24" fmla="*/ 993784 w 1177267"/>
                <a:gd name="connsiteY24" fmla="*/ 328701 h 513761"/>
                <a:gd name="connsiteX25" fmla="*/ 993454 w 1177267"/>
                <a:gd name="connsiteY25" fmla="*/ 350726 h 513761"/>
                <a:gd name="connsiteX26" fmla="*/ 1007919 w 1177267"/>
                <a:gd name="connsiteY26" fmla="*/ 377356 h 513761"/>
                <a:gd name="connsiteX27" fmla="*/ 1024687 w 1177267"/>
                <a:gd name="connsiteY27" fmla="*/ 387876 h 513761"/>
                <a:gd name="connsiteX28" fmla="*/ 1062495 w 1177267"/>
                <a:gd name="connsiteY28" fmla="*/ 390506 h 513761"/>
                <a:gd name="connsiteX29" fmla="*/ 1139423 w 1177267"/>
                <a:gd name="connsiteY29" fmla="*/ 395438 h 513761"/>
                <a:gd name="connsiteX30" fmla="*/ 1154219 w 1177267"/>
                <a:gd name="connsiteY30" fmla="*/ 407931 h 513761"/>
                <a:gd name="connsiteX31" fmla="*/ 1177267 w 1177267"/>
                <a:gd name="connsiteY31" fmla="*/ 513761 h 513761"/>
                <a:gd name="connsiteX32" fmla="*/ 915800 w 1177267"/>
                <a:gd name="connsiteY32" fmla="*/ 513761 h 513761"/>
                <a:gd name="connsiteX33" fmla="*/ 903868 w 1177267"/>
                <a:gd name="connsiteY33" fmla="*/ 454599 h 513761"/>
                <a:gd name="connsiteX34" fmla="*/ 585792 w 1177267"/>
                <a:gd name="connsiteY34" fmla="*/ 243551 h 513761"/>
                <a:gd name="connsiteX35" fmla="*/ 268365 w 1177267"/>
                <a:gd name="connsiteY35" fmla="*/ 452380 h 513761"/>
                <a:gd name="connsiteX36" fmla="*/ 255744 w 1177267"/>
                <a:gd name="connsiteY36" fmla="*/ 513761 h 513761"/>
                <a:gd name="connsiteX37" fmla="*/ 0 w 1177267"/>
                <a:gd name="connsiteY37" fmla="*/ 513761 h 513761"/>
                <a:gd name="connsiteX38" fmla="*/ 5203 w 1177267"/>
                <a:gd name="connsiteY38" fmla="*/ 474012 h 513761"/>
                <a:gd name="connsiteX39" fmla="*/ 18354 w 1177267"/>
                <a:gd name="connsiteY39" fmla="*/ 460861 h 513761"/>
                <a:gd name="connsiteX40" fmla="*/ 130461 w 1177267"/>
                <a:gd name="connsiteY40" fmla="*/ 440478 h 513761"/>
                <a:gd name="connsiteX41" fmla="*/ 146898 w 1177267"/>
                <a:gd name="connsiteY41" fmla="*/ 427656 h 513761"/>
                <a:gd name="connsiteX42" fmla="*/ 163994 w 1177267"/>
                <a:gd name="connsiteY42" fmla="*/ 386562 h 513761"/>
                <a:gd name="connsiteX43" fmla="*/ 161036 w 1177267"/>
                <a:gd name="connsiteY43" fmla="*/ 363219 h 513761"/>
                <a:gd name="connsiteX44" fmla="*/ 95613 w 1177267"/>
                <a:gd name="connsiteY44" fmla="*/ 277085 h 513761"/>
                <a:gd name="connsiteX45" fmla="*/ 95941 w 1177267"/>
                <a:gd name="connsiteY45" fmla="*/ 255716 h 513761"/>
                <a:gd name="connsiteX46" fmla="*/ 159392 w 1177267"/>
                <a:gd name="connsiteY46" fmla="*/ 177142 h 513761"/>
                <a:gd name="connsiteX47" fmla="*/ 181747 w 1177267"/>
                <a:gd name="connsiteY47" fmla="*/ 171224 h 513761"/>
                <a:gd name="connsiteX48" fmla="*/ 285636 w 1177267"/>
                <a:gd name="connsiteY48" fmla="*/ 214290 h 513761"/>
                <a:gd name="connsiteX49" fmla="*/ 305689 w 1177267"/>
                <a:gd name="connsiteY49" fmla="*/ 212648 h 513761"/>
                <a:gd name="connsiteX50" fmla="*/ 338566 w 1177267"/>
                <a:gd name="connsiteY50" fmla="*/ 189963 h 513761"/>
                <a:gd name="connsiteX51" fmla="*/ 346455 w 1177267"/>
                <a:gd name="connsiteY51" fmla="*/ 174512 h 513761"/>
                <a:gd name="connsiteX52" fmla="*/ 345799 w 1177267"/>
                <a:gd name="connsiteY52" fmla="*/ 163004 h 513761"/>
                <a:gd name="connsiteX53" fmla="*/ 341853 w 1177267"/>
                <a:gd name="connsiteY53" fmla="*/ 112047 h 513761"/>
                <a:gd name="connsiteX54" fmla="*/ 337908 w 1177267"/>
                <a:gd name="connsiteY54" fmla="*/ 61089 h 513761"/>
                <a:gd name="connsiteX55" fmla="*/ 348757 w 1177267"/>
                <a:gd name="connsiteY55" fmla="*/ 44322 h 513761"/>
                <a:gd name="connsiteX56" fmla="*/ 450343 w 1177267"/>
                <a:gd name="connsiteY56" fmla="*/ 10131 h 513761"/>
                <a:gd name="connsiteX57" fmla="*/ 456918 w 1177267"/>
                <a:gd name="connsiteY57" fmla="*/ 9145 h 513761"/>
                <a:gd name="connsiteX58" fmla="*/ 470728 w 1177267"/>
                <a:gd name="connsiteY58" fmla="*/ 18351 h 513761"/>
                <a:gd name="connsiteX59" fmla="*/ 534177 w 1177267"/>
                <a:gd name="connsiteY59" fmla="*/ 110075 h 513761"/>
                <a:gd name="connsiteX60" fmla="*/ 553904 w 1177267"/>
                <a:gd name="connsiteY60" fmla="*/ 119608 h 513761"/>
                <a:gd name="connsiteX61" fmla="*/ 587766 w 1177267"/>
                <a:gd name="connsiteY61" fmla="*/ 118294 h 513761"/>
                <a:gd name="connsiteX62" fmla="*/ 598286 w 1177267"/>
                <a:gd name="connsiteY62" fmla="*/ 113033 h 513761"/>
                <a:gd name="connsiteX63" fmla="*/ 601902 w 1177267"/>
                <a:gd name="connsiteY63" fmla="*/ 107773 h 513761"/>
                <a:gd name="connsiteX64" fmla="*/ 618339 w 1177267"/>
                <a:gd name="connsiteY64" fmla="*/ 77528 h 513761"/>
                <a:gd name="connsiteX65" fmla="*/ 655161 w 1177267"/>
                <a:gd name="connsiteY65" fmla="*/ 8817 h 513761"/>
                <a:gd name="connsiteX66" fmla="*/ 673572 w 1177267"/>
                <a:gd name="connsiteY66" fmla="*/ 598 h 51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77267" h="513761">
                  <a:moveTo>
                    <a:pt x="585792" y="310507"/>
                  </a:moveTo>
                  <a:cubicBezTo>
                    <a:pt x="700933" y="310507"/>
                    <a:pt x="799722" y="380511"/>
                    <a:pt x="841921" y="480280"/>
                  </a:cubicBezTo>
                  <a:lnTo>
                    <a:pt x="848680" y="513761"/>
                  </a:lnTo>
                  <a:lnTo>
                    <a:pt x="735903" y="513761"/>
                  </a:lnTo>
                  <a:lnTo>
                    <a:pt x="705542" y="468730"/>
                  </a:lnTo>
                  <a:cubicBezTo>
                    <a:pt x="674896" y="438083"/>
                    <a:pt x="632558" y="419128"/>
                    <a:pt x="585792" y="419128"/>
                  </a:cubicBezTo>
                  <a:cubicBezTo>
                    <a:pt x="539027" y="419128"/>
                    <a:pt x="496689" y="438083"/>
                    <a:pt x="466043" y="468730"/>
                  </a:cubicBezTo>
                  <a:lnTo>
                    <a:pt x="435682" y="513761"/>
                  </a:lnTo>
                  <a:lnTo>
                    <a:pt x="322905" y="513761"/>
                  </a:lnTo>
                  <a:lnTo>
                    <a:pt x="329665" y="480280"/>
                  </a:lnTo>
                  <a:cubicBezTo>
                    <a:pt x="371863" y="380511"/>
                    <a:pt x="470652" y="310507"/>
                    <a:pt x="585792" y="310507"/>
                  </a:cubicBezTo>
                  <a:close/>
                  <a:moveTo>
                    <a:pt x="673572" y="598"/>
                  </a:moveTo>
                  <a:cubicBezTo>
                    <a:pt x="709079" y="9145"/>
                    <a:pt x="744583" y="17365"/>
                    <a:pt x="780090" y="25912"/>
                  </a:cubicBezTo>
                  <a:cubicBezTo>
                    <a:pt x="787651" y="27884"/>
                    <a:pt x="792253" y="33474"/>
                    <a:pt x="792583" y="41364"/>
                  </a:cubicBezTo>
                  <a:cubicBezTo>
                    <a:pt x="792911" y="45638"/>
                    <a:pt x="792911" y="49911"/>
                    <a:pt x="793241" y="54185"/>
                  </a:cubicBezTo>
                  <a:cubicBezTo>
                    <a:pt x="794225" y="80816"/>
                    <a:pt x="794885" y="107445"/>
                    <a:pt x="795869" y="133746"/>
                  </a:cubicBezTo>
                  <a:cubicBezTo>
                    <a:pt x="796199" y="140977"/>
                    <a:pt x="796529" y="148539"/>
                    <a:pt x="796857" y="155772"/>
                  </a:cubicBezTo>
                  <a:cubicBezTo>
                    <a:pt x="797185" y="163004"/>
                    <a:pt x="800801" y="168594"/>
                    <a:pt x="807048" y="172210"/>
                  </a:cubicBezTo>
                  <a:cubicBezTo>
                    <a:pt x="814938" y="176812"/>
                    <a:pt x="823158" y="181087"/>
                    <a:pt x="831047" y="186017"/>
                  </a:cubicBezTo>
                  <a:cubicBezTo>
                    <a:pt x="838939" y="190621"/>
                    <a:pt x="846171" y="190291"/>
                    <a:pt x="854060" y="186017"/>
                  </a:cubicBezTo>
                  <a:cubicBezTo>
                    <a:pt x="886609" y="167936"/>
                    <a:pt x="918826" y="149855"/>
                    <a:pt x="951374" y="131772"/>
                  </a:cubicBezTo>
                  <a:cubicBezTo>
                    <a:pt x="958935" y="127500"/>
                    <a:pt x="966167" y="128814"/>
                    <a:pt x="972085" y="134732"/>
                  </a:cubicBezTo>
                  <a:cubicBezTo>
                    <a:pt x="997400" y="160374"/>
                    <a:pt x="1022385" y="186347"/>
                    <a:pt x="1047700" y="211990"/>
                  </a:cubicBezTo>
                  <a:cubicBezTo>
                    <a:pt x="1054275" y="218894"/>
                    <a:pt x="1055261" y="225141"/>
                    <a:pt x="1050330" y="233359"/>
                  </a:cubicBezTo>
                  <a:cubicBezTo>
                    <a:pt x="1031590" y="265250"/>
                    <a:pt x="1012523" y="296810"/>
                    <a:pt x="993784" y="328701"/>
                  </a:cubicBezTo>
                  <a:cubicBezTo>
                    <a:pt x="989510" y="335932"/>
                    <a:pt x="989180" y="343494"/>
                    <a:pt x="993454" y="350726"/>
                  </a:cubicBezTo>
                  <a:cubicBezTo>
                    <a:pt x="998386" y="359603"/>
                    <a:pt x="1002989" y="368479"/>
                    <a:pt x="1007919" y="377356"/>
                  </a:cubicBezTo>
                  <a:cubicBezTo>
                    <a:pt x="1011537" y="383932"/>
                    <a:pt x="1017125" y="387548"/>
                    <a:pt x="1024687" y="387876"/>
                  </a:cubicBezTo>
                  <a:cubicBezTo>
                    <a:pt x="1037180" y="388864"/>
                    <a:pt x="1050001" y="389520"/>
                    <a:pt x="1062495" y="390506"/>
                  </a:cubicBezTo>
                  <a:cubicBezTo>
                    <a:pt x="1088138" y="392150"/>
                    <a:pt x="1113781" y="393794"/>
                    <a:pt x="1139423" y="395438"/>
                  </a:cubicBezTo>
                  <a:cubicBezTo>
                    <a:pt x="1146657" y="395768"/>
                    <a:pt x="1152575" y="400698"/>
                    <a:pt x="1154219" y="407931"/>
                  </a:cubicBezTo>
                  <a:lnTo>
                    <a:pt x="1177267" y="513761"/>
                  </a:lnTo>
                  <a:lnTo>
                    <a:pt x="915800" y="513761"/>
                  </a:lnTo>
                  <a:lnTo>
                    <a:pt x="903868" y="454599"/>
                  </a:lnTo>
                  <a:cubicBezTo>
                    <a:pt x="851472" y="330529"/>
                    <a:pt x="728803" y="243305"/>
                    <a:pt x="585792" y="243551"/>
                  </a:cubicBezTo>
                  <a:cubicBezTo>
                    <a:pt x="444755" y="243305"/>
                    <a:pt x="321470" y="328494"/>
                    <a:pt x="268365" y="452380"/>
                  </a:cubicBezTo>
                  <a:lnTo>
                    <a:pt x="255744" y="513761"/>
                  </a:lnTo>
                  <a:lnTo>
                    <a:pt x="0" y="513761"/>
                  </a:lnTo>
                  <a:lnTo>
                    <a:pt x="5203" y="474012"/>
                  </a:lnTo>
                  <a:cubicBezTo>
                    <a:pt x="6189" y="467108"/>
                    <a:pt x="11121" y="462177"/>
                    <a:pt x="18354" y="460861"/>
                  </a:cubicBezTo>
                  <a:cubicBezTo>
                    <a:pt x="55832" y="453957"/>
                    <a:pt x="92983" y="447381"/>
                    <a:pt x="130461" y="440478"/>
                  </a:cubicBezTo>
                  <a:cubicBezTo>
                    <a:pt x="138351" y="439164"/>
                    <a:pt x="143611" y="434890"/>
                    <a:pt x="146898" y="427656"/>
                  </a:cubicBezTo>
                  <a:cubicBezTo>
                    <a:pt x="152488" y="413849"/>
                    <a:pt x="158406" y="400041"/>
                    <a:pt x="163994" y="386562"/>
                  </a:cubicBezTo>
                  <a:cubicBezTo>
                    <a:pt x="167611" y="378014"/>
                    <a:pt x="166624" y="370781"/>
                    <a:pt x="161036" y="363219"/>
                  </a:cubicBezTo>
                  <a:cubicBezTo>
                    <a:pt x="139009" y="334617"/>
                    <a:pt x="117310" y="305686"/>
                    <a:pt x="95613" y="277085"/>
                  </a:cubicBezTo>
                  <a:cubicBezTo>
                    <a:pt x="90023" y="269523"/>
                    <a:pt x="90023" y="262948"/>
                    <a:pt x="95941" y="255716"/>
                  </a:cubicBezTo>
                  <a:cubicBezTo>
                    <a:pt x="116982" y="229415"/>
                    <a:pt x="138023" y="203442"/>
                    <a:pt x="159392" y="177142"/>
                  </a:cubicBezTo>
                  <a:cubicBezTo>
                    <a:pt x="166295" y="168922"/>
                    <a:pt x="171885" y="167278"/>
                    <a:pt x="181747" y="171224"/>
                  </a:cubicBezTo>
                  <a:cubicBezTo>
                    <a:pt x="216267" y="185689"/>
                    <a:pt x="250786" y="199826"/>
                    <a:pt x="285636" y="214290"/>
                  </a:cubicBezTo>
                  <a:cubicBezTo>
                    <a:pt x="292540" y="217250"/>
                    <a:pt x="299442" y="216922"/>
                    <a:pt x="305689" y="212648"/>
                  </a:cubicBezTo>
                  <a:cubicBezTo>
                    <a:pt x="316867" y="205086"/>
                    <a:pt x="327716" y="197525"/>
                    <a:pt x="338566" y="189963"/>
                  </a:cubicBezTo>
                  <a:cubicBezTo>
                    <a:pt x="343825" y="186347"/>
                    <a:pt x="346455" y="181087"/>
                    <a:pt x="346455" y="174512"/>
                  </a:cubicBezTo>
                  <a:cubicBezTo>
                    <a:pt x="346455" y="170566"/>
                    <a:pt x="346127" y="166622"/>
                    <a:pt x="345799" y="163004"/>
                  </a:cubicBezTo>
                  <a:cubicBezTo>
                    <a:pt x="344483" y="145909"/>
                    <a:pt x="343168" y="129142"/>
                    <a:pt x="341853" y="112047"/>
                  </a:cubicBezTo>
                  <a:cubicBezTo>
                    <a:pt x="340538" y="94951"/>
                    <a:pt x="339224" y="78184"/>
                    <a:pt x="337908" y="61089"/>
                  </a:cubicBezTo>
                  <a:cubicBezTo>
                    <a:pt x="337250" y="53199"/>
                    <a:pt x="341196" y="46953"/>
                    <a:pt x="348757" y="44322"/>
                  </a:cubicBezTo>
                  <a:cubicBezTo>
                    <a:pt x="382620" y="32816"/>
                    <a:pt x="416482" y="21309"/>
                    <a:pt x="450343" y="10131"/>
                  </a:cubicBezTo>
                  <a:cubicBezTo>
                    <a:pt x="452645" y="9475"/>
                    <a:pt x="454618" y="9145"/>
                    <a:pt x="456918" y="9145"/>
                  </a:cubicBezTo>
                  <a:cubicBezTo>
                    <a:pt x="463164" y="9475"/>
                    <a:pt x="467110" y="13419"/>
                    <a:pt x="470728" y="18351"/>
                  </a:cubicBezTo>
                  <a:cubicBezTo>
                    <a:pt x="491767" y="48925"/>
                    <a:pt x="513138" y="79500"/>
                    <a:pt x="534177" y="110075"/>
                  </a:cubicBezTo>
                  <a:cubicBezTo>
                    <a:pt x="539109" y="116978"/>
                    <a:pt x="545684" y="120266"/>
                    <a:pt x="553904" y="119608"/>
                  </a:cubicBezTo>
                  <a:cubicBezTo>
                    <a:pt x="565081" y="118622"/>
                    <a:pt x="576587" y="118294"/>
                    <a:pt x="587766" y="118294"/>
                  </a:cubicBezTo>
                  <a:cubicBezTo>
                    <a:pt x="592368" y="118294"/>
                    <a:pt x="595656" y="116650"/>
                    <a:pt x="598286" y="113033"/>
                  </a:cubicBezTo>
                  <a:cubicBezTo>
                    <a:pt x="599600" y="111390"/>
                    <a:pt x="600916" y="109417"/>
                    <a:pt x="601902" y="107773"/>
                  </a:cubicBezTo>
                  <a:cubicBezTo>
                    <a:pt x="607491" y="97581"/>
                    <a:pt x="612751" y="87390"/>
                    <a:pt x="618339" y="77528"/>
                  </a:cubicBezTo>
                  <a:cubicBezTo>
                    <a:pt x="630504" y="54515"/>
                    <a:pt x="642998" y="31830"/>
                    <a:pt x="655161" y="8817"/>
                  </a:cubicBezTo>
                  <a:cubicBezTo>
                    <a:pt x="659107" y="1584"/>
                    <a:pt x="665353" y="-1376"/>
                    <a:pt x="673572" y="59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779C83B7-D141-4685-B413-43B588611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1942" y="1297395"/>
              <a:ext cx="363588" cy="364447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076FDAE-6359-4A5C-919D-FEE8D9A6083D}"/>
                </a:ext>
              </a:extLst>
            </p:cNvPr>
            <p:cNvSpPr/>
            <p:nvPr/>
          </p:nvSpPr>
          <p:spPr>
            <a:xfrm>
              <a:off x="6713329" y="989049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69E448-1F5F-4AAB-95A4-077873F9F886}"/>
                </a:ext>
              </a:extLst>
            </p:cNvPr>
            <p:cNvSpPr/>
            <p:nvPr/>
          </p:nvSpPr>
          <p:spPr>
            <a:xfrm>
              <a:off x="6501725" y="2082243"/>
              <a:ext cx="470192" cy="468928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3E9680C-49FF-447E-BC7E-922A34A1A678}"/>
                </a:ext>
              </a:extLst>
            </p:cNvPr>
            <p:cNvSpPr/>
            <p:nvPr/>
          </p:nvSpPr>
          <p:spPr>
            <a:xfrm>
              <a:off x="7038554" y="2404538"/>
              <a:ext cx="1005802" cy="716980"/>
            </a:xfrm>
            <a:custGeom>
              <a:avLst/>
              <a:gdLst>
                <a:gd name="connsiteX0" fmla="*/ 707784 w 1005802"/>
                <a:gd name="connsiteY0" fmla="*/ 371382 h 716980"/>
                <a:gd name="connsiteX1" fmla="*/ 983473 w 1005802"/>
                <a:gd name="connsiteY1" fmla="*/ 517965 h 716980"/>
                <a:gd name="connsiteX2" fmla="*/ 1005802 w 1005802"/>
                <a:gd name="connsiteY2" fmla="*/ 559103 h 716980"/>
                <a:gd name="connsiteX3" fmla="*/ 1005802 w 1005802"/>
                <a:gd name="connsiteY3" fmla="*/ 716980 h 716980"/>
                <a:gd name="connsiteX4" fmla="*/ 907688 w 1005802"/>
                <a:gd name="connsiteY4" fmla="*/ 716980 h 716980"/>
                <a:gd name="connsiteX5" fmla="*/ 910338 w 1005802"/>
                <a:gd name="connsiteY5" fmla="*/ 703852 h 716980"/>
                <a:gd name="connsiteX6" fmla="*/ 707784 w 1005802"/>
                <a:gd name="connsiteY6" fmla="*/ 501298 h 716980"/>
                <a:gd name="connsiteX7" fmla="*/ 505231 w 1005802"/>
                <a:gd name="connsiteY7" fmla="*/ 703852 h 716980"/>
                <a:gd name="connsiteX8" fmla="*/ 507882 w 1005802"/>
                <a:gd name="connsiteY8" fmla="*/ 716980 h 716980"/>
                <a:gd name="connsiteX9" fmla="*/ 377966 w 1005802"/>
                <a:gd name="connsiteY9" fmla="*/ 716980 h 716980"/>
                <a:gd name="connsiteX10" fmla="*/ 375315 w 1005802"/>
                <a:gd name="connsiteY10" fmla="*/ 703852 h 716980"/>
                <a:gd name="connsiteX11" fmla="*/ 707784 w 1005802"/>
                <a:gd name="connsiteY11" fmla="*/ 371382 h 716980"/>
                <a:gd name="connsiteX12" fmla="*/ 812773 w 1005802"/>
                <a:gd name="connsiteY12" fmla="*/ 715 h 716980"/>
                <a:gd name="connsiteX13" fmla="*/ 940174 w 1005802"/>
                <a:gd name="connsiteY13" fmla="*/ 30993 h 716980"/>
                <a:gd name="connsiteX14" fmla="*/ 955116 w 1005802"/>
                <a:gd name="connsiteY14" fmla="*/ 49473 h 716980"/>
                <a:gd name="connsiteX15" fmla="*/ 955903 w 1005802"/>
                <a:gd name="connsiteY15" fmla="*/ 64808 h 716980"/>
                <a:gd name="connsiteX16" fmla="*/ 959047 w 1005802"/>
                <a:gd name="connsiteY16" fmla="*/ 159966 h 716980"/>
                <a:gd name="connsiteX17" fmla="*/ 960228 w 1005802"/>
                <a:gd name="connsiteY17" fmla="*/ 186312 h 716980"/>
                <a:gd name="connsiteX18" fmla="*/ 972418 w 1005802"/>
                <a:gd name="connsiteY18" fmla="*/ 205972 h 716980"/>
                <a:gd name="connsiteX19" fmla="*/ 1001122 w 1005802"/>
                <a:gd name="connsiteY19" fmla="*/ 222486 h 716980"/>
                <a:gd name="connsiteX20" fmla="*/ 1005802 w 1005802"/>
                <a:gd name="connsiteY20" fmla="*/ 223840 h 716980"/>
                <a:gd name="connsiteX21" fmla="*/ 1005802 w 1005802"/>
                <a:gd name="connsiteY21" fmla="*/ 419617 h 716980"/>
                <a:gd name="connsiteX22" fmla="*/ 999746 w 1005802"/>
                <a:gd name="connsiteY22" fmla="*/ 412262 h 716980"/>
                <a:gd name="connsiteX23" fmla="*/ 707784 w 1005802"/>
                <a:gd name="connsiteY23" fmla="*/ 291299 h 716980"/>
                <a:gd name="connsiteX24" fmla="*/ 294911 w 1005802"/>
                <a:gd name="connsiteY24" fmla="*/ 702600 h 716980"/>
                <a:gd name="connsiteX25" fmla="*/ 296304 w 1005802"/>
                <a:gd name="connsiteY25" fmla="*/ 716980 h 716980"/>
                <a:gd name="connsiteX26" fmla="*/ 38150 w 1005802"/>
                <a:gd name="connsiteY26" fmla="*/ 716980 h 716980"/>
                <a:gd name="connsiteX27" fmla="*/ 0 w 1005802"/>
                <a:gd name="connsiteY27" fmla="*/ 702600 h 716980"/>
                <a:gd name="connsiteX28" fmla="*/ 0 w 1005802"/>
                <a:gd name="connsiteY28" fmla="*/ 680581 h 716980"/>
                <a:gd name="connsiteX29" fmla="*/ 3538 w 1005802"/>
                <a:gd name="connsiteY29" fmla="*/ 642046 h 716980"/>
                <a:gd name="connsiteX30" fmla="*/ 13369 w 1005802"/>
                <a:gd name="connsiteY30" fmla="*/ 566943 h 716980"/>
                <a:gd name="connsiteX31" fmla="*/ 29099 w 1005802"/>
                <a:gd name="connsiteY31" fmla="*/ 551213 h 716980"/>
                <a:gd name="connsiteX32" fmla="*/ 163184 w 1005802"/>
                <a:gd name="connsiteY32" fmla="*/ 526834 h 716980"/>
                <a:gd name="connsiteX33" fmla="*/ 182844 w 1005802"/>
                <a:gd name="connsiteY33" fmla="*/ 511499 h 716980"/>
                <a:gd name="connsiteX34" fmla="*/ 203291 w 1005802"/>
                <a:gd name="connsiteY34" fmla="*/ 462348 h 716980"/>
                <a:gd name="connsiteX35" fmla="*/ 199753 w 1005802"/>
                <a:gd name="connsiteY35" fmla="*/ 434429 h 716980"/>
                <a:gd name="connsiteX36" fmla="*/ 121504 w 1005802"/>
                <a:gd name="connsiteY36" fmla="*/ 331408 h 716980"/>
                <a:gd name="connsiteX37" fmla="*/ 121896 w 1005802"/>
                <a:gd name="connsiteY37" fmla="*/ 305849 h 716980"/>
                <a:gd name="connsiteX38" fmla="*/ 197787 w 1005802"/>
                <a:gd name="connsiteY38" fmla="*/ 211870 h 716980"/>
                <a:gd name="connsiteX39" fmla="*/ 224525 w 1005802"/>
                <a:gd name="connsiteY39" fmla="*/ 204792 h 716980"/>
                <a:gd name="connsiteX40" fmla="*/ 348782 w 1005802"/>
                <a:gd name="connsiteY40" fmla="*/ 256302 h 716980"/>
                <a:gd name="connsiteX41" fmla="*/ 372766 w 1005802"/>
                <a:gd name="connsiteY41" fmla="*/ 254338 h 716980"/>
                <a:gd name="connsiteX42" fmla="*/ 412088 w 1005802"/>
                <a:gd name="connsiteY42" fmla="*/ 227205 h 716980"/>
                <a:gd name="connsiteX43" fmla="*/ 421525 w 1005802"/>
                <a:gd name="connsiteY43" fmla="*/ 208725 h 716980"/>
                <a:gd name="connsiteX44" fmla="*/ 420740 w 1005802"/>
                <a:gd name="connsiteY44" fmla="*/ 194961 h 716980"/>
                <a:gd name="connsiteX45" fmla="*/ 416021 w 1005802"/>
                <a:gd name="connsiteY45" fmla="*/ 134013 h 716980"/>
                <a:gd name="connsiteX46" fmla="*/ 411301 w 1005802"/>
                <a:gd name="connsiteY46" fmla="*/ 73065 h 716980"/>
                <a:gd name="connsiteX47" fmla="*/ 424278 w 1005802"/>
                <a:gd name="connsiteY47" fmla="*/ 53011 h 716980"/>
                <a:gd name="connsiteX48" fmla="*/ 545779 w 1005802"/>
                <a:gd name="connsiteY48" fmla="*/ 12117 h 716980"/>
                <a:gd name="connsiteX49" fmla="*/ 553644 w 1005802"/>
                <a:gd name="connsiteY49" fmla="*/ 10938 h 716980"/>
                <a:gd name="connsiteX50" fmla="*/ 570161 w 1005802"/>
                <a:gd name="connsiteY50" fmla="*/ 21948 h 716980"/>
                <a:gd name="connsiteX51" fmla="*/ 646049 w 1005802"/>
                <a:gd name="connsiteY51" fmla="*/ 131655 h 716980"/>
                <a:gd name="connsiteX52" fmla="*/ 669644 w 1005802"/>
                <a:gd name="connsiteY52" fmla="*/ 143058 h 716980"/>
                <a:gd name="connsiteX53" fmla="*/ 710145 w 1005802"/>
                <a:gd name="connsiteY53" fmla="*/ 141486 h 716980"/>
                <a:gd name="connsiteX54" fmla="*/ 722727 w 1005802"/>
                <a:gd name="connsiteY54" fmla="*/ 135193 h 716980"/>
                <a:gd name="connsiteX55" fmla="*/ 727052 w 1005802"/>
                <a:gd name="connsiteY55" fmla="*/ 128902 h 716980"/>
                <a:gd name="connsiteX56" fmla="*/ 746712 w 1005802"/>
                <a:gd name="connsiteY56" fmla="*/ 92727 h 716980"/>
                <a:gd name="connsiteX57" fmla="*/ 790753 w 1005802"/>
                <a:gd name="connsiteY57" fmla="*/ 10546 h 716980"/>
                <a:gd name="connsiteX58" fmla="*/ 812773 w 1005802"/>
                <a:gd name="connsiteY58" fmla="*/ 715 h 71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005802" h="716980">
                  <a:moveTo>
                    <a:pt x="707784" y="371382"/>
                  </a:moveTo>
                  <a:cubicBezTo>
                    <a:pt x="822546" y="371382"/>
                    <a:pt x="923726" y="429527"/>
                    <a:pt x="983473" y="517965"/>
                  </a:cubicBezTo>
                  <a:lnTo>
                    <a:pt x="1005802" y="559103"/>
                  </a:lnTo>
                  <a:lnTo>
                    <a:pt x="1005802" y="716980"/>
                  </a:lnTo>
                  <a:lnTo>
                    <a:pt x="907688" y="716980"/>
                  </a:lnTo>
                  <a:lnTo>
                    <a:pt x="910338" y="703852"/>
                  </a:lnTo>
                  <a:cubicBezTo>
                    <a:pt x="910338" y="591985"/>
                    <a:pt x="819651" y="501298"/>
                    <a:pt x="707784" y="501298"/>
                  </a:cubicBezTo>
                  <a:cubicBezTo>
                    <a:pt x="595917" y="501298"/>
                    <a:pt x="505231" y="591985"/>
                    <a:pt x="505231" y="703852"/>
                  </a:cubicBezTo>
                  <a:lnTo>
                    <a:pt x="507882" y="716980"/>
                  </a:lnTo>
                  <a:lnTo>
                    <a:pt x="377966" y="716980"/>
                  </a:lnTo>
                  <a:lnTo>
                    <a:pt x="375315" y="703852"/>
                  </a:lnTo>
                  <a:cubicBezTo>
                    <a:pt x="375315" y="520233"/>
                    <a:pt x="524166" y="371382"/>
                    <a:pt x="707784" y="371382"/>
                  </a:cubicBezTo>
                  <a:close/>
                  <a:moveTo>
                    <a:pt x="812773" y="715"/>
                  </a:moveTo>
                  <a:cubicBezTo>
                    <a:pt x="855241" y="10938"/>
                    <a:pt x="897706" y="20769"/>
                    <a:pt x="940174" y="30993"/>
                  </a:cubicBezTo>
                  <a:cubicBezTo>
                    <a:pt x="949218" y="33351"/>
                    <a:pt x="954722" y="40037"/>
                    <a:pt x="955116" y="49473"/>
                  </a:cubicBezTo>
                  <a:cubicBezTo>
                    <a:pt x="955509" y="54585"/>
                    <a:pt x="955509" y="59697"/>
                    <a:pt x="955903" y="64808"/>
                  </a:cubicBezTo>
                  <a:cubicBezTo>
                    <a:pt x="957080" y="96660"/>
                    <a:pt x="957869" y="128509"/>
                    <a:pt x="959047" y="159966"/>
                  </a:cubicBezTo>
                  <a:cubicBezTo>
                    <a:pt x="959441" y="168616"/>
                    <a:pt x="959836" y="177660"/>
                    <a:pt x="960228" y="186312"/>
                  </a:cubicBezTo>
                  <a:cubicBezTo>
                    <a:pt x="960620" y="194961"/>
                    <a:pt x="964945" y="201647"/>
                    <a:pt x="972418" y="205972"/>
                  </a:cubicBezTo>
                  <a:cubicBezTo>
                    <a:pt x="981854" y="211476"/>
                    <a:pt x="991685" y="216590"/>
                    <a:pt x="1001122" y="222486"/>
                  </a:cubicBezTo>
                  <a:lnTo>
                    <a:pt x="1005802" y="223840"/>
                  </a:lnTo>
                  <a:lnTo>
                    <a:pt x="1005802" y="419617"/>
                  </a:lnTo>
                  <a:lnTo>
                    <a:pt x="999746" y="412262"/>
                  </a:lnTo>
                  <a:cubicBezTo>
                    <a:pt x="925035" y="337404"/>
                    <a:pt x="821817" y="291103"/>
                    <a:pt x="707784" y="291299"/>
                  </a:cubicBezTo>
                  <a:cubicBezTo>
                    <a:pt x="482867" y="290907"/>
                    <a:pt x="295696" y="472177"/>
                    <a:pt x="294911" y="702600"/>
                  </a:cubicBezTo>
                  <a:lnTo>
                    <a:pt x="296304" y="716980"/>
                  </a:lnTo>
                  <a:lnTo>
                    <a:pt x="38150" y="716980"/>
                  </a:lnTo>
                  <a:lnTo>
                    <a:pt x="0" y="702600"/>
                  </a:lnTo>
                  <a:cubicBezTo>
                    <a:pt x="0" y="695130"/>
                    <a:pt x="0" y="688052"/>
                    <a:pt x="0" y="680581"/>
                  </a:cubicBezTo>
                  <a:cubicBezTo>
                    <a:pt x="1180" y="667605"/>
                    <a:pt x="2359" y="655023"/>
                    <a:pt x="3538" y="642046"/>
                  </a:cubicBezTo>
                  <a:cubicBezTo>
                    <a:pt x="5899" y="616880"/>
                    <a:pt x="9437" y="591714"/>
                    <a:pt x="13369" y="566943"/>
                  </a:cubicBezTo>
                  <a:cubicBezTo>
                    <a:pt x="14548" y="558685"/>
                    <a:pt x="20447" y="552787"/>
                    <a:pt x="29099" y="551213"/>
                  </a:cubicBezTo>
                  <a:cubicBezTo>
                    <a:pt x="73925" y="542956"/>
                    <a:pt x="118358" y="535091"/>
                    <a:pt x="163184" y="526834"/>
                  </a:cubicBezTo>
                  <a:cubicBezTo>
                    <a:pt x="172621" y="525262"/>
                    <a:pt x="178912" y="520150"/>
                    <a:pt x="182844" y="511499"/>
                  </a:cubicBezTo>
                  <a:cubicBezTo>
                    <a:pt x="189530" y="494984"/>
                    <a:pt x="196608" y="478470"/>
                    <a:pt x="203291" y="462348"/>
                  </a:cubicBezTo>
                  <a:cubicBezTo>
                    <a:pt x="207618" y="452125"/>
                    <a:pt x="206437" y="443473"/>
                    <a:pt x="199753" y="434429"/>
                  </a:cubicBezTo>
                  <a:cubicBezTo>
                    <a:pt x="173408" y="400219"/>
                    <a:pt x="147455" y="365616"/>
                    <a:pt x="121504" y="331408"/>
                  </a:cubicBezTo>
                  <a:cubicBezTo>
                    <a:pt x="114818" y="322364"/>
                    <a:pt x="114818" y="314499"/>
                    <a:pt x="121896" y="305849"/>
                  </a:cubicBezTo>
                  <a:cubicBezTo>
                    <a:pt x="147062" y="274392"/>
                    <a:pt x="172228" y="243327"/>
                    <a:pt x="197787" y="211870"/>
                  </a:cubicBezTo>
                  <a:cubicBezTo>
                    <a:pt x="206044" y="202039"/>
                    <a:pt x="212730" y="200073"/>
                    <a:pt x="224525" y="204792"/>
                  </a:cubicBezTo>
                  <a:cubicBezTo>
                    <a:pt x="265813" y="222094"/>
                    <a:pt x="307099" y="239003"/>
                    <a:pt x="348782" y="256302"/>
                  </a:cubicBezTo>
                  <a:cubicBezTo>
                    <a:pt x="357039" y="259842"/>
                    <a:pt x="365294" y="259449"/>
                    <a:pt x="372766" y="254338"/>
                  </a:cubicBezTo>
                  <a:cubicBezTo>
                    <a:pt x="386135" y="245294"/>
                    <a:pt x="399112" y="236250"/>
                    <a:pt x="412088" y="227205"/>
                  </a:cubicBezTo>
                  <a:cubicBezTo>
                    <a:pt x="418379" y="222881"/>
                    <a:pt x="421525" y="216590"/>
                    <a:pt x="421525" y="208725"/>
                  </a:cubicBezTo>
                  <a:cubicBezTo>
                    <a:pt x="421525" y="204006"/>
                    <a:pt x="421132" y="199288"/>
                    <a:pt x="420740" y="194961"/>
                  </a:cubicBezTo>
                  <a:cubicBezTo>
                    <a:pt x="419166" y="174515"/>
                    <a:pt x="417592" y="154460"/>
                    <a:pt x="416021" y="134013"/>
                  </a:cubicBezTo>
                  <a:cubicBezTo>
                    <a:pt x="414447" y="113567"/>
                    <a:pt x="412875" y="93512"/>
                    <a:pt x="411301" y="73065"/>
                  </a:cubicBezTo>
                  <a:cubicBezTo>
                    <a:pt x="410514" y="63629"/>
                    <a:pt x="415234" y="56159"/>
                    <a:pt x="424278" y="53011"/>
                  </a:cubicBezTo>
                  <a:cubicBezTo>
                    <a:pt x="464779" y="39250"/>
                    <a:pt x="505280" y="25486"/>
                    <a:pt x="545779" y="12117"/>
                  </a:cubicBezTo>
                  <a:cubicBezTo>
                    <a:pt x="548532" y="11333"/>
                    <a:pt x="550893" y="10938"/>
                    <a:pt x="553644" y="10938"/>
                  </a:cubicBezTo>
                  <a:cubicBezTo>
                    <a:pt x="561114" y="11333"/>
                    <a:pt x="565834" y="16050"/>
                    <a:pt x="570161" y="21948"/>
                  </a:cubicBezTo>
                  <a:cubicBezTo>
                    <a:pt x="595325" y="58517"/>
                    <a:pt x="620885" y="95086"/>
                    <a:pt x="646049" y="131655"/>
                  </a:cubicBezTo>
                  <a:cubicBezTo>
                    <a:pt x="651948" y="139912"/>
                    <a:pt x="659813" y="143844"/>
                    <a:pt x="669644" y="143058"/>
                  </a:cubicBezTo>
                  <a:cubicBezTo>
                    <a:pt x="683013" y="141878"/>
                    <a:pt x="696774" y="141486"/>
                    <a:pt x="710145" y="141486"/>
                  </a:cubicBezTo>
                  <a:cubicBezTo>
                    <a:pt x="715649" y="141486"/>
                    <a:pt x="719581" y="139520"/>
                    <a:pt x="722727" y="135193"/>
                  </a:cubicBezTo>
                  <a:cubicBezTo>
                    <a:pt x="724299" y="133229"/>
                    <a:pt x="725872" y="130868"/>
                    <a:pt x="727052" y="128902"/>
                  </a:cubicBezTo>
                  <a:cubicBezTo>
                    <a:pt x="733737" y="116712"/>
                    <a:pt x="740028" y="104523"/>
                    <a:pt x="746712" y="92727"/>
                  </a:cubicBezTo>
                  <a:cubicBezTo>
                    <a:pt x="761262" y="65203"/>
                    <a:pt x="776205" y="38070"/>
                    <a:pt x="790753" y="10546"/>
                  </a:cubicBezTo>
                  <a:cubicBezTo>
                    <a:pt x="795472" y="1894"/>
                    <a:pt x="802942" y="-1646"/>
                    <a:pt x="812773" y="71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579F01-3BBB-4358-8EDB-8CD0A505A932}"/>
                </a:ext>
              </a:extLst>
            </p:cNvPr>
            <p:cNvSpPr/>
            <p:nvPr/>
          </p:nvSpPr>
          <p:spPr>
            <a:xfrm>
              <a:off x="6726396" y="2609788"/>
              <a:ext cx="391774" cy="39177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8DAF0DC-78C4-4F04-B3E0-DD8B2FE8A873}"/>
                </a:ext>
              </a:extLst>
            </p:cNvPr>
            <p:cNvSpPr/>
            <p:nvPr/>
          </p:nvSpPr>
          <p:spPr>
            <a:xfrm rot="16200000">
              <a:off x="7498068" y="1027994"/>
              <a:ext cx="641151" cy="457041"/>
            </a:xfrm>
            <a:custGeom>
              <a:avLst/>
              <a:gdLst>
                <a:gd name="connsiteX0" fmla="*/ 707784 w 1005802"/>
                <a:gd name="connsiteY0" fmla="*/ 371382 h 716980"/>
                <a:gd name="connsiteX1" fmla="*/ 983473 w 1005802"/>
                <a:gd name="connsiteY1" fmla="*/ 517965 h 716980"/>
                <a:gd name="connsiteX2" fmla="*/ 1005802 w 1005802"/>
                <a:gd name="connsiteY2" fmla="*/ 559103 h 716980"/>
                <a:gd name="connsiteX3" fmla="*/ 1005802 w 1005802"/>
                <a:gd name="connsiteY3" fmla="*/ 716980 h 716980"/>
                <a:gd name="connsiteX4" fmla="*/ 907688 w 1005802"/>
                <a:gd name="connsiteY4" fmla="*/ 716980 h 716980"/>
                <a:gd name="connsiteX5" fmla="*/ 910338 w 1005802"/>
                <a:gd name="connsiteY5" fmla="*/ 703852 h 716980"/>
                <a:gd name="connsiteX6" fmla="*/ 707784 w 1005802"/>
                <a:gd name="connsiteY6" fmla="*/ 501298 h 716980"/>
                <a:gd name="connsiteX7" fmla="*/ 505231 w 1005802"/>
                <a:gd name="connsiteY7" fmla="*/ 703852 h 716980"/>
                <a:gd name="connsiteX8" fmla="*/ 507882 w 1005802"/>
                <a:gd name="connsiteY8" fmla="*/ 716980 h 716980"/>
                <a:gd name="connsiteX9" fmla="*/ 377966 w 1005802"/>
                <a:gd name="connsiteY9" fmla="*/ 716980 h 716980"/>
                <a:gd name="connsiteX10" fmla="*/ 375315 w 1005802"/>
                <a:gd name="connsiteY10" fmla="*/ 703852 h 716980"/>
                <a:gd name="connsiteX11" fmla="*/ 707784 w 1005802"/>
                <a:gd name="connsiteY11" fmla="*/ 371382 h 716980"/>
                <a:gd name="connsiteX12" fmla="*/ 812773 w 1005802"/>
                <a:gd name="connsiteY12" fmla="*/ 715 h 716980"/>
                <a:gd name="connsiteX13" fmla="*/ 940174 w 1005802"/>
                <a:gd name="connsiteY13" fmla="*/ 30993 h 716980"/>
                <a:gd name="connsiteX14" fmla="*/ 955116 w 1005802"/>
                <a:gd name="connsiteY14" fmla="*/ 49473 h 716980"/>
                <a:gd name="connsiteX15" fmla="*/ 955903 w 1005802"/>
                <a:gd name="connsiteY15" fmla="*/ 64808 h 716980"/>
                <a:gd name="connsiteX16" fmla="*/ 959047 w 1005802"/>
                <a:gd name="connsiteY16" fmla="*/ 159966 h 716980"/>
                <a:gd name="connsiteX17" fmla="*/ 960228 w 1005802"/>
                <a:gd name="connsiteY17" fmla="*/ 186312 h 716980"/>
                <a:gd name="connsiteX18" fmla="*/ 972418 w 1005802"/>
                <a:gd name="connsiteY18" fmla="*/ 205972 h 716980"/>
                <a:gd name="connsiteX19" fmla="*/ 1001122 w 1005802"/>
                <a:gd name="connsiteY19" fmla="*/ 222486 h 716980"/>
                <a:gd name="connsiteX20" fmla="*/ 1005802 w 1005802"/>
                <a:gd name="connsiteY20" fmla="*/ 223840 h 716980"/>
                <a:gd name="connsiteX21" fmla="*/ 1005802 w 1005802"/>
                <a:gd name="connsiteY21" fmla="*/ 419617 h 716980"/>
                <a:gd name="connsiteX22" fmla="*/ 999746 w 1005802"/>
                <a:gd name="connsiteY22" fmla="*/ 412262 h 716980"/>
                <a:gd name="connsiteX23" fmla="*/ 707784 w 1005802"/>
                <a:gd name="connsiteY23" fmla="*/ 291299 h 716980"/>
                <a:gd name="connsiteX24" fmla="*/ 294911 w 1005802"/>
                <a:gd name="connsiteY24" fmla="*/ 702600 h 716980"/>
                <a:gd name="connsiteX25" fmla="*/ 296304 w 1005802"/>
                <a:gd name="connsiteY25" fmla="*/ 716980 h 716980"/>
                <a:gd name="connsiteX26" fmla="*/ 38150 w 1005802"/>
                <a:gd name="connsiteY26" fmla="*/ 716980 h 716980"/>
                <a:gd name="connsiteX27" fmla="*/ 0 w 1005802"/>
                <a:gd name="connsiteY27" fmla="*/ 702600 h 716980"/>
                <a:gd name="connsiteX28" fmla="*/ 0 w 1005802"/>
                <a:gd name="connsiteY28" fmla="*/ 680581 h 716980"/>
                <a:gd name="connsiteX29" fmla="*/ 3538 w 1005802"/>
                <a:gd name="connsiteY29" fmla="*/ 642046 h 716980"/>
                <a:gd name="connsiteX30" fmla="*/ 13369 w 1005802"/>
                <a:gd name="connsiteY30" fmla="*/ 566943 h 716980"/>
                <a:gd name="connsiteX31" fmla="*/ 29099 w 1005802"/>
                <a:gd name="connsiteY31" fmla="*/ 551213 h 716980"/>
                <a:gd name="connsiteX32" fmla="*/ 163184 w 1005802"/>
                <a:gd name="connsiteY32" fmla="*/ 526834 h 716980"/>
                <a:gd name="connsiteX33" fmla="*/ 182844 w 1005802"/>
                <a:gd name="connsiteY33" fmla="*/ 511499 h 716980"/>
                <a:gd name="connsiteX34" fmla="*/ 203291 w 1005802"/>
                <a:gd name="connsiteY34" fmla="*/ 462348 h 716980"/>
                <a:gd name="connsiteX35" fmla="*/ 199753 w 1005802"/>
                <a:gd name="connsiteY35" fmla="*/ 434429 h 716980"/>
                <a:gd name="connsiteX36" fmla="*/ 121504 w 1005802"/>
                <a:gd name="connsiteY36" fmla="*/ 331408 h 716980"/>
                <a:gd name="connsiteX37" fmla="*/ 121896 w 1005802"/>
                <a:gd name="connsiteY37" fmla="*/ 305849 h 716980"/>
                <a:gd name="connsiteX38" fmla="*/ 197787 w 1005802"/>
                <a:gd name="connsiteY38" fmla="*/ 211870 h 716980"/>
                <a:gd name="connsiteX39" fmla="*/ 224525 w 1005802"/>
                <a:gd name="connsiteY39" fmla="*/ 204792 h 716980"/>
                <a:gd name="connsiteX40" fmla="*/ 348782 w 1005802"/>
                <a:gd name="connsiteY40" fmla="*/ 256302 h 716980"/>
                <a:gd name="connsiteX41" fmla="*/ 372766 w 1005802"/>
                <a:gd name="connsiteY41" fmla="*/ 254338 h 716980"/>
                <a:gd name="connsiteX42" fmla="*/ 412088 w 1005802"/>
                <a:gd name="connsiteY42" fmla="*/ 227205 h 716980"/>
                <a:gd name="connsiteX43" fmla="*/ 421525 w 1005802"/>
                <a:gd name="connsiteY43" fmla="*/ 208725 h 716980"/>
                <a:gd name="connsiteX44" fmla="*/ 420740 w 1005802"/>
                <a:gd name="connsiteY44" fmla="*/ 194961 h 716980"/>
                <a:gd name="connsiteX45" fmla="*/ 416021 w 1005802"/>
                <a:gd name="connsiteY45" fmla="*/ 134013 h 716980"/>
                <a:gd name="connsiteX46" fmla="*/ 411301 w 1005802"/>
                <a:gd name="connsiteY46" fmla="*/ 73065 h 716980"/>
                <a:gd name="connsiteX47" fmla="*/ 424278 w 1005802"/>
                <a:gd name="connsiteY47" fmla="*/ 53011 h 716980"/>
                <a:gd name="connsiteX48" fmla="*/ 545779 w 1005802"/>
                <a:gd name="connsiteY48" fmla="*/ 12117 h 716980"/>
                <a:gd name="connsiteX49" fmla="*/ 553644 w 1005802"/>
                <a:gd name="connsiteY49" fmla="*/ 10938 h 716980"/>
                <a:gd name="connsiteX50" fmla="*/ 570161 w 1005802"/>
                <a:gd name="connsiteY50" fmla="*/ 21948 h 716980"/>
                <a:gd name="connsiteX51" fmla="*/ 646049 w 1005802"/>
                <a:gd name="connsiteY51" fmla="*/ 131655 h 716980"/>
                <a:gd name="connsiteX52" fmla="*/ 669644 w 1005802"/>
                <a:gd name="connsiteY52" fmla="*/ 143058 h 716980"/>
                <a:gd name="connsiteX53" fmla="*/ 710145 w 1005802"/>
                <a:gd name="connsiteY53" fmla="*/ 141486 h 716980"/>
                <a:gd name="connsiteX54" fmla="*/ 722727 w 1005802"/>
                <a:gd name="connsiteY54" fmla="*/ 135193 h 716980"/>
                <a:gd name="connsiteX55" fmla="*/ 727052 w 1005802"/>
                <a:gd name="connsiteY55" fmla="*/ 128902 h 716980"/>
                <a:gd name="connsiteX56" fmla="*/ 746712 w 1005802"/>
                <a:gd name="connsiteY56" fmla="*/ 92727 h 716980"/>
                <a:gd name="connsiteX57" fmla="*/ 790753 w 1005802"/>
                <a:gd name="connsiteY57" fmla="*/ 10546 h 716980"/>
                <a:gd name="connsiteX58" fmla="*/ 812773 w 1005802"/>
                <a:gd name="connsiteY58" fmla="*/ 715 h 71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005802" h="716980">
                  <a:moveTo>
                    <a:pt x="707784" y="371382"/>
                  </a:moveTo>
                  <a:cubicBezTo>
                    <a:pt x="822546" y="371382"/>
                    <a:pt x="923726" y="429527"/>
                    <a:pt x="983473" y="517965"/>
                  </a:cubicBezTo>
                  <a:lnTo>
                    <a:pt x="1005802" y="559103"/>
                  </a:lnTo>
                  <a:lnTo>
                    <a:pt x="1005802" y="716980"/>
                  </a:lnTo>
                  <a:lnTo>
                    <a:pt x="907688" y="716980"/>
                  </a:lnTo>
                  <a:lnTo>
                    <a:pt x="910338" y="703852"/>
                  </a:lnTo>
                  <a:cubicBezTo>
                    <a:pt x="910338" y="591985"/>
                    <a:pt x="819651" y="501298"/>
                    <a:pt x="707784" y="501298"/>
                  </a:cubicBezTo>
                  <a:cubicBezTo>
                    <a:pt x="595917" y="501298"/>
                    <a:pt x="505231" y="591985"/>
                    <a:pt x="505231" y="703852"/>
                  </a:cubicBezTo>
                  <a:lnTo>
                    <a:pt x="507882" y="716980"/>
                  </a:lnTo>
                  <a:lnTo>
                    <a:pt x="377966" y="716980"/>
                  </a:lnTo>
                  <a:lnTo>
                    <a:pt x="375315" y="703852"/>
                  </a:lnTo>
                  <a:cubicBezTo>
                    <a:pt x="375315" y="520233"/>
                    <a:pt x="524166" y="371382"/>
                    <a:pt x="707784" y="371382"/>
                  </a:cubicBezTo>
                  <a:close/>
                  <a:moveTo>
                    <a:pt x="812773" y="715"/>
                  </a:moveTo>
                  <a:cubicBezTo>
                    <a:pt x="855241" y="10938"/>
                    <a:pt x="897706" y="20769"/>
                    <a:pt x="940174" y="30993"/>
                  </a:cubicBezTo>
                  <a:cubicBezTo>
                    <a:pt x="949218" y="33351"/>
                    <a:pt x="954722" y="40037"/>
                    <a:pt x="955116" y="49473"/>
                  </a:cubicBezTo>
                  <a:cubicBezTo>
                    <a:pt x="955509" y="54585"/>
                    <a:pt x="955509" y="59697"/>
                    <a:pt x="955903" y="64808"/>
                  </a:cubicBezTo>
                  <a:cubicBezTo>
                    <a:pt x="957080" y="96660"/>
                    <a:pt x="957869" y="128509"/>
                    <a:pt x="959047" y="159966"/>
                  </a:cubicBezTo>
                  <a:cubicBezTo>
                    <a:pt x="959441" y="168616"/>
                    <a:pt x="959836" y="177660"/>
                    <a:pt x="960228" y="186312"/>
                  </a:cubicBezTo>
                  <a:cubicBezTo>
                    <a:pt x="960620" y="194961"/>
                    <a:pt x="964945" y="201647"/>
                    <a:pt x="972418" y="205972"/>
                  </a:cubicBezTo>
                  <a:cubicBezTo>
                    <a:pt x="981854" y="211476"/>
                    <a:pt x="991685" y="216590"/>
                    <a:pt x="1001122" y="222486"/>
                  </a:cubicBezTo>
                  <a:lnTo>
                    <a:pt x="1005802" y="223840"/>
                  </a:lnTo>
                  <a:lnTo>
                    <a:pt x="1005802" y="419617"/>
                  </a:lnTo>
                  <a:lnTo>
                    <a:pt x="999746" y="412262"/>
                  </a:lnTo>
                  <a:cubicBezTo>
                    <a:pt x="925035" y="337404"/>
                    <a:pt x="821817" y="291103"/>
                    <a:pt x="707784" y="291299"/>
                  </a:cubicBezTo>
                  <a:cubicBezTo>
                    <a:pt x="482867" y="290907"/>
                    <a:pt x="295696" y="472177"/>
                    <a:pt x="294911" y="702600"/>
                  </a:cubicBezTo>
                  <a:lnTo>
                    <a:pt x="296304" y="716980"/>
                  </a:lnTo>
                  <a:lnTo>
                    <a:pt x="38150" y="716980"/>
                  </a:lnTo>
                  <a:lnTo>
                    <a:pt x="0" y="702600"/>
                  </a:lnTo>
                  <a:cubicBezTo>
                    <a:pt x="0" y="695130"/>
                    <a:pt x="0" y="688052"/>
                    <a:pt x="0" y="680581"/>
                  </a:cubicBezTo>
                  <a:cubicBezTo>
                    <a:pt x="1180" y="667605"/>
                    <a:pt x="2359" y="655023"/>
                    <a:pt x="3538" y="642046"/>
                  </a:cubicBezTo>
                  <a:cubicBezTo>
                    <a:pt x="5899" y="616880"/>
                    <a:pt x="9437" y="591714"/>
                    <a:pt x="13369" y="566943"/>
                  </a:cubicBezTo>
                  <a:cubicBezTo>
                    <a:pt x="14548" y="558685"/>
                    <a:pt x="20447" y="552787"/>
                    <a:pt x="29099" y="551213"/>
                  </a:cubicBezTo>
                  <a:cubicBezTo>
                    <a:pt x="73925" y="542956"/>
                    <a:pt x="118358" y="535091"/>
                    <a:pt x="163184" y="526834"/>
                  </a:cubicBezTo>
                  <a:cubicBezTo>
                    <a:pt x="172621" y="525262"/>
                    <a:pt x="178912" y="520150"/>
                    <a:pt x="182844" y="511499"/>
                  </a:cubicBezTo>
                  <a:cubicBezTo>
                    <a:pt x="189530" y="494984"/>
                    <a:pt x="196608" y="478470"/>
                    <a:pt x="203291" y="462348"/>
                  </a:cubicBezTo>
                  <a:cubicBezTo>
                    <a:pt x="207618" y="452125"/>
                    <a:pt x="206437" y="443473"/>
                    <a:pt x="199753" y="434429"/>
                  </a:cubicBezTo>
                  <a:cubicBezTo>
                    <a:pt x="173408" y="400219"/>
                    <a:pt x="147455" y="365616"/>
                    <a:pt x="121504" y="331408"/>
                  </a:cubicBezTo>
                  <a:cubicBezTo>
                    <a:pt x="114818" y="322364"/>
                    <a:pt x="114818" y="314499"/>
                    <a:pt x="121896" y="305849"/>
                  </a:cubicBezTo>
                  <a:cubicBezTo>
                    <a:pt x="147062" y="274392"/>
                    <a:pt x="172228" y="243327"/>
                    <a:pt x="197787" y="211870"/>
                  </a:cubicBezTo>
                  <a:cubicBezTo>
                    <a:pt x="206044" y="202039"/>
                    <a:pt x="212730" y="200073"/>
                    <a:pt x="224525" y="204792"/>
                  </a:cubicBezTo>
                  <a:cubicBezTo>
                    <a:pt x="265813" y="222094"/>
                    <a:pt x="307099" y="239003"/>
                    <a:pt x="348782" y="256302"/>
                  </a:cubicBezTo>
                  <a:cubicBezTo>
                    <a:pt x="357039" y="259842"/>
                    <a:pt x="365294" y="259449"/>
                    <a:pt x="372766" y="254338"/>
                  </a:cubicBezTo>
                  <a:cubicBezTo>
                    <a:pt x="386135" y="245294"/>
                    <a:pt x="399112" y="236250"/>
                    <a:pt x="412088" y="227205"/>
                  </a:cubicBezTo>
                  <a:cubicBezTo>
                    <a:pt x="418379" y="222881"/>
                    <a:pt x="421525" y="216590"/>
                    <a:pt x="421525" y="208725"/>
                  </a:cubicBezTo>
                  <a:cubicBezTo>
                    <a:pt x="421525" y="204006"/>
                    <a:pt x="421132" y="199288"/>
                    <a:pt x="420740" y="194961"/>
                  </a:cubicBezTo>
                  <a:cubicBezTo>
                    <a:pt x="419166" y="174515"/>
                    <a:pt x="417592" y="154460"/>
                    <a:pt x="416021" y="134013"/>
                  </a:cubicBezTo>
                  <a:cubicBezTo>
                    <a:pt x="414447" y="113567"/>
                    <a:pt x="412875" y="93512"/>
                    <a:pt x="411301" y="73065"/>
                  </a:cubicBezTo>
                  <a:cubicBezTo>
                    <a:pt x="410514" y="63629"/>
                    <a:pt x="415234" y="56159"/>
                    <a:pt x="424278" y="53011"/>
                  </a:cubicBezTo>
                  <a:cubicBezTo>
                    <a:pt x="464779" y="39250"/>
                    <a:pt x="505280" y="25486"/>
                    <a:pt x="545779" y="12117"/>
                  </a:cubicBezTo>
                  <a:cubicBezTo>
                    <a:pt x="548532" y="11333"/>
                    <a:pt x="550893" y="10938"/>
                    <a:pt x="553644" y="10938"/>
                  </a:cubicBezTo>
                  <a:cubicBezTo>
                    <a:pt x="561114" y="11333"/>
                    <a:pt x="565834" y="16050"/>
                    <a:pt x="570161" y="21948"/>
                  </a:cubicBezTo>
                  <a:cubicBezTo>
                    <a:pt x="595325" y="58517"/>
                    <a:pt x="620885" y="95086"/>
                    <a:pt x="646049" y="131655"/>
                  </a:cubicBezTo>
                  <a:cubicBezTo>
                    <a:pt x="651948" y="139912"/>
                    <a:pt x="659813" y="143844"/>
                    <a:pt x="669644" y="143058"/>
                  </a:cubicBezTo>
                  <a:cubicBezTo>
                    <a:pt x="683013" y="141878"/>
                    <a:pt x="696774" y="141486"/>
                    <a:pt x="710145" y="141486"/>
                  </a:cubicBezTo>
                  <a:cubicBezTo>
                    <a:pt x="715649" y="141486"/>
                    <a:pt x="719581" y="139520"/>
                    <a:pt x="722727" y="135193"/>
                  </a:cubicBezTo>
                  <a:cubicBezTo>
                    <a:pt x="724299" y="133229"/>
                    <a:pt x="725872" y="130868"/>
                    <a:pt x="727052" y="128902"/>
                  </a:cubicBezTo>
                  <a:cubicBezTo>
                    <a:pt x="733737" y="116712"/>
                    <a:pt x="740028" y="104523"/>
                    <a:pt x="746712" y="92727"/>
                  </a:cubicBezTo>
                  <a:cubicBezTo>
                    <a:pt x="761262" y="65203"/>
                    <a:pt x="776205" y="38070"/>
                    <a:pt x="790753" y="10546"/>
                  </a:cubicBezTo>
                  <a:cubicBezTo>
                    <a:pt x="795472" y="1894"/>
                    <a:pt x="802942" y="-1646"/>
                    <a:pt x="812773" y="71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00514FB-6FBE-4CD2-ACC0-95DBF7CB9BF7}"/>
                </a:ext>
              </a:extLst>
            </p:cNvPr>
            <p:cNvSpPr/>
            <p:nvPr/>
          </p:nvSpPr>
          <p:spPr>
            <a:xfrm rot="10800000">
              <a:off x="5897822" y="928688"/>
              <a:ext cx="839355" cy="366296"/>
            </a:xfrm>
            <a:custGeom>
              <a:avLst/>
              <a:gdLst>
                <a:gd name="connsiteX0" fmla="*/ 585792 w 1177267"/>
                <a:gd name="connsiteY0" fmla="*/ 310507 h 513761"/>
                <a:gd name="connsiteX1" fmla="*/ 841921 w 1177267"/>
                <a:gd name="connsiteY1" fmla="*/ 480280 h 513761"/>
                <a:gd name="connsiteX2" fmla="*/ 848680 w 1177267"/>
                <a:gd name="connsiteY2" fmla="*/ 513761 h 513761"/>
                <a:gd name="connsiteX3" fmla="*/ 735903 w 1177267"/>
                <a:gd name="connsiteY3" fmla="*/ 513761 h 513761"/>
                <a:gd name="connsiteX4" fmla="*/ 705542 w 1177267"/>
                <a:gd name="connsiteY4" fmla="*/ 468730 h 513761"/>
                <a:gd name="connsiteX5" fmla="*/ 585792 w 1177267"/>
                <a:gd name="connsiteY5" fmla="*/ 419128 h 513761"/>
                <a:gd name="connsiteX6" fmla="*/ 466043 w 1177267"/>
                <a:gd name="connsiteY6" fmla="*/ 468730 h 513761"/>
                <a:gd name="connsiteX7" fmla="*/ 435682 w 1177267"/>
                <a:gd name="connsiteY7" fmla="*/ 513761 h 513761"/>
                <a:gd name="connsiteX8" fmla="*/ 322905 w 1177267"/>
                <a:gd name="connsiteY8" fmla="*/ 513761 h 513761"/>
                <a:gd name="connsiteX9" fmla="*/ 329665 w 1177267"/>
                <a:gd name="connsiteY9" fmla="*/ 480280 h 513761"/>
                <a:gd name="connsiteX10" fmla="*/ 585792 w 1177267"/>
                <a:gd name="connsiteY10" fmla="*/ 310507 h 513761"/>
                <a:gd name="connsiteX11" fmla="*/ 673572 w 1177267"/>
                <a:gd name="connsiteY11" fmla="*/ 598 h 513761"/>
                <a:gd name="connsiteX12" fmla="*/ 780090 w 1177267"/>
                <a:gd name="connsiteY12" fmla="*/ 25912 h 513761"/>
                <a:gd name="connsiteX13" fmla="*/ 792583 w 1177267"/>
                <a:gd name="connsiteY13" fmla="*/ 41364 h 513761"/>
                <a:gd name="connsiteX14" fmla="*/ 793241 w 1177267"/>
                <a:gd name="connsiteY14" fmla="*/ 54185 h 513761"/>
                <a:gd name="connsiteX15" fmla="*/ 795869 w 1177267"/>
                <a:gd name="connsiteY15" fmla="*/ 133746 h 513761"/>
                <a:gd name="connsiteX16" fmla="*/ 796857 w 1177267"/>
                <a:gd name="connsiteY16" fmla="*/ 155772 h 513761"/>
                <a:gd name="connsiteX17" fmla="*/ 807048 w 1177267"/>
                <a:gd name="connsiteY17" fmla="*/ 172210 h 513761"/>
                <a:gd name="connsiteX18" fmla="*/ 831047 w 1177267"/>
                <a:gd name="connsiteY18" fmla="*/ 186017 h 513761"/>
                <a:gd name="connsiteX19" fmla="*/ 854060 w 1177267"/>
                <a:gd name="connsiteY19" fmla="*/ 186017 h 513761"/>
                <a:gd name="connsiteX20" fmla="*/ 951374 w 1177267"/>
                <a:gd name="connsiteY20" fmla="*/ 131772 h 513761"/>
                <a:gd name="connsiteX21" fmla="*/ 972085 w 1177267"/>
                <a:gd name="connsiteY21" fmla="*/ 134732 h 513761"/>
                <a:gd name="connsiteX22" fmla="*/ 1047700 w 1177267"/>
                <a:gd name="connsiteY22" fmla="*/ 211990 h 513761"/>
                <a:gd name="connsiteX23" fmla="*/ 1050330 w 1177267"/>
                <a:gd name="connsiteY23" fmla="*/ 233359 h 513761"/>
                <a:gd name="connsiteX24" fmla="*/ 993784 w 1177267"/>
                <a:gd name="connsiteY24" fmla="*/ 328701 h 513761"/>
                <a:gd name="connsiteX25" fmla="*/ 993454 w 1177267"/>
                <a:gd name="connsiteY25" fmla="*/ 350726 h 513761"/>
                <a:gd name="connsiteX26" fmla="*/ 1007919 w 1177267"/>
                <a:gd name="connsiteY26" fmla="*/ 377356 h 513761"/>
                <a:gd name="connsiteX27" fmla="*/ 1024687 w 1177267"/>
                <a:gd name="connsiteY27" fmla="*/ 387876 h 513761"/>
                <a:gd name="connsiteX28" fmla="*/ 1062495 w 1177267"/>
                <a:gd name="connsiteY28" fmla="*/ 390506 h 513761"/>
                <a:gd name="connsiteX29" fmla="*/ 1139423 w 1177267"/>
                <a:gd name="connsiteY29" fmla="*/ 395438 h 513761"/>
                <a:gd name="connsiteX30" fmla="*/ 1154219 w 1177267"/>
                <a:gd name="connsiteY30" fmla="*/ 407931 h 513761"/>
                <a:gd name="connsiteX31" fmla="*/ 1177267 w 1177267"/>
                <a:gd name="connsiteY31" fmla="*/ 513761 h 513761"/>
                <a:gd name="connsiteX32" fmla="*/ 915800 w 1177267"/>
                <a:gd name="connsiteY32" fmla="*/ 513761 h 513761"/>
                <a:gd name="connsiteX33" fmla="*/ 903868 w 1177267"/>
                <a:gd name="connsiteY33" fmla="*/ 454599 h 513761"/>
                <a:gd name="connsiteX34" fmla="*/ 585792 w 1177267"/>
                <a:gd name="connsiteY34" fmla="*/ 243551 h 513761"/>
                <a:gd name="connsiteX35" fmla="*/ 268365 w 1177267"/>
                <a:gd name="connsiteY35" fmla="*/ 452380 h 513761"/>
                <a:gd name="connsiteX36" fmla="*/ 255744 w 1177267"/>
                <a:gd name="connsiteY36" fmla="*/ 513761 h 513761"/>
                <a:gd name="connsiteX37" fmla="*/ 0 w 1177267"/>
                <a:gd name="connsiteY37" fmla="*/ 513761 h 513761"/>
                <a:gd name="connsiteX38" fmla="*/ 5203 w 1177267"/>
                <a:gd name="connsiteY38" fmla="*/ 474012 h 513761"/>
                <a:gd name="connsiteX39" fmla="*/ 18354 w 1177267"/>
                <a:gd name="connsiteY39" fmla="*/ 460861 h 513761"/>
                <a:gd name="connsiteX40" fmla="*/ 130461 w 1177267"/>
                <a:gd name="connsiteY40" fmla="*/ 440478 h 513761"/>
                <a:gd name="connsiteX41" fmla="*/ 146898 w 1177267"/>
                <a:gd name="connsiteY41" fmla="*/ 427656 h 513761"/>
                <a:gd name="connsiteX42" fmla="*/ 163994 w 1177267"/>
                <a:gd name="connsiteY42" fmla="*/ 386562 h 513761"/>
                <a:gd name="connsiteX43" fmla="*/ 161036 w 1177267"/>
                <a:gd name="connsiteY43" fmla="*/ 363219 h 513761"/>
                <a:gd name="connsiteX44" fmla="*/ 95613 w 1177267"/>
                <a:gd name="connsiteY44" fmla="*/ 277085 h 513761"/>
                <a:gd name="connsiteX45" fmla="*/ 95941 w 1177267"/>
                <a:gd name="connsiteY45" fmla="*/ 255716 h 513761"/>
                <a:gd name="connsiteX46" fmla="*/ 159392 w 1177267"/>
                <a:gd name="connsiteY46" fmla="*/ 177142 h 513761"/>
                <a:gd name="connsiteX47" fmla="*/ 181747 w 1177267"/>
                <a:gd name="connsiteY47" fmla="*/ 171224 h 513761"/>
                <a:gd name="connsiteX48" fmla="*/ 285636 w 1177267"/>
                <a:gd name="connsiteY48" fmla="*/ 214290 h 513761"/>
                <a:gd name="connsiteX49" fmla="*/ 305689 w 1177267"/>
                <a:gd name="connsiteY49" fmla="*/ 212648 h 513761"/>
                <a:gd name="connsiteX50" fmla="*/ 338566 w 1177267"/>
                <a:gd name="connsiteY50" fmla="*/ 189963 h 513761"/>
                <a:gd name="connsiteX51" fmla="*/ 346455 w 1177267"/>
                <a:gd name="connsiteY51" fmla="*/ 174512 h 513761"/>
                <a:gd name="connsiteX52" fmla="*/ 345799 w 1177267"/>
                <a:gd name="connsiteY52" fmla="*/ 163004 h 513761"/>
                <a:gd name="connsiteX53" fmla="*/ 341853 w 1177267"/>
                <a:gd name="connsiteY53" fmla="*/ 112047 h 513761"/>
                <a:gd name="connsiteX54" fmla="*/ 337908 w 1177267"/>
                <a:gd name="connsiteY54" fmla="*/ 61089 h 513761"/>
                <a:gd name="connsiteX55" fmla="*/ 348757 w 1177267"/>
                <a:gd name="connsiteY55" fmla="*/ 44322 h 513761"/>
                <a:gd name="connsiteX56" fmla="*/ 450343 w 1177267"/>
                <a:gd name="connsiteY56" fmla="*/ 10131 h 513761"/>
                <a:gd name="connsiteX57" fmla="*/ 456918 w 1177267"/>
                <a:gd name="connsiteY57" fmla="*/ 9145 h 513761"/>
                <a:gd name="connsiteX58" fmla="*/ 470728 w 1177267"/>
                <a:gd name="connsiteY58" fmla="*/ 18351 h 513761"/>
                <a:gd name="connsiteX59" fmla="*/ 534177 w 1177267"/>
                <a:gd name="connsiteY59" fmla="*/ 110075 h 513761"/>
                <a:gd name="connsiteX60" fmla="*/ 553904 w 1177267"/>
                <a:gd name="connsiteY60" fmla="*/ 119608 h 513761"/>
                <a:gd name="connsiteX61" fmla="*/ 587766 w 1177267"/>
                <a:gd name="connsiteY61" fmla="*/ 118294 h 513761"/>
                <a:gd name="connsiteX62" fmla="*/ 598286 w 1177267"/>
                <a:gd name="connsiteY62" fmla="*/ 113033 h 513761"/>
                <a:gd name="connsiteX63" fmla="*/ 601902 w 1177267"/>
                <a:gd name="connsiteY63" fmla="*/ 107773 h 513761"/>
                <a:gd name="connsiteX64" fmla="*/ 618339 w 1177267"/>
                <a:gd name="connsiteY64" fmla="*/ 77528 h 513761"/>
                <a:gd name="connsiteX65" fmla="*/ 655161 w 1177267"/>
                <a:gd name="connsiteY65" fmla="*/ 8817 h 513761"/>
                <a:gd name="connsiteX66" fmla="*/ 673572 w 1177267"/>
                <a:gd name="connsiteY66" fmla="*/ 598 h 51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77267" h="513761">
                  <a:moveTo>
                    <a:pt x="585792" y="310507"/>
                  </a:moveTo>
                  <a:cubicBezTo>
                    <a:pt x="700933" y="310507"/>
                    <a:pt x="799722" y="380511"/>
                    <a:pt x="841921" y="480280"/>
                  </a:cubicBezTo>
                  <a:lnTo>
                    <a:pt x="848680" y="513761"/>
                  </a:lnTo>
                  <a:lnTo>
                    <a:pt x="735903" y="513761"/>
                  </a:lnTo>
                  <a:lnTo>
                    <a:pt x="705542" y="468730"/>
                  </a:lnTo>
                  <a:cubicBezTo>
                    <a:pt x="674896" y="438083"/>
                    <a:pt x="632558" y="419128"/>
                    <a:pt x="585792" y="419128"/>
                  </a:cubicBezTo>
                  <a:cubicBezTo>
                    <a:pt x="539027" y="419128"/>
                    <a:pt x="496689" y="438083"/>
                    <a:pt x="466043" y="468730"/>
                  </a:cubicBezTo>
                  <a:lnTo>
                    <a:pt x="435682" y="513761"/>
                  </a:lnTo>
                  <a:lnTo>
                    <a:pt x="322905" y="513761"/>
                  </a:lnTo>
                  <a:lnTo>
                    <a:pt x="329665" y="480280"/>
                  </a:lnTo>
                  <a:cubicBezTo>
                    <a:pt x="371863" y="380511"/>
                    <a:pt x="470652" y="310507"/>
                    <a:pt x="585792" y="310507"/>
                  </a:cubicBezTo>
                  <a:close/>
                  <a:moveTo>
                    <a:pt x="673572" y="598"/>
                  </a:moveTo>
                  <a:cubicBezTo>
                    <a:pt x="709079" y="9145"/>
                    <a:pt x="744583" y="17365"/>
                    <a:pt x="780090" y="25912"/>
                  </a:cubicBezTo>
                  <a:cubicBezTo>
                    <a:pt x="787651" y="27884"/>
                    <a:pt x="792253" y="33474"/>
                    <a:pt x="792583" y="41364"/>
                  </a:cubicBezTo>
                  <a:cubicBezTo>
                    <a:pt x="792911" y="45638"/>
                    <a:pt x="792911" y="49911"/>
                    <a:pt x="793241" y="54185"/>
                  </a:cubicBezTo>
                  <a:cubicBezTo>
                    <a:pt x="794225" y="80816"/>
                    <a:pt x="794885" y="107445"/>
                    <a:pt x="795869" y="133746"/>
                  </a:cubicBezTo>
                  <a:cubicBezTo>
                    <a:pt x="796199" y="140977"/>
                    <a:pt x="796529" y="148539"/>
                    <a:pt x="796857" y="155772"/>
                  </a:cubicBezTo>
                  <a:cubicBezTo>
                    <a:pt x="797185" y="163004"/>
                    <a:pt x="800801" y="168594"/>
                    <a:pt x="807048" y="172210"/>
                  </a:cubicBezTo>
                  <a:cubicBezTo>
                    <a:pt x="814938" y="176812"/>
                    <a:pt x="823158" y="181087"/>
                    <a:pt x="831047" y="186017"/>
                  </a:cubicBezTo>
                  <a:cubicBezTo>
                    <a:pt x="838939" y="190621"/>
                    <a:pt x="846171" y="190291"/>
                    <a:pt x="854060" y="186017"/>
                  </a:cubicBezTo>
                  <a:cubicBezTo>
                    <a:pt x="886609" y="167936"/>
                    <a:pt x="918826" y="149855"/>
                    <a:pt x="951374" y="131772"/>
                  </a:cubicBezTo>
                  <a:cubicBezTo>
                    <a:pt x="958935" y="127500"/>
                    <a:pt x="966167" y="128814"/>
                    <a:pt x="972085" y="134732"/>
                  </a:cubicBezTo>
                  <a:cubicBezTo>
                    <a:pt x="997400" y="160374"/>
                    <a:pt x="1022385" y="186347"/>
                    <a:pt x="1047700" y="211990"/>
                  </a:cubicBezTo>
                  <a:cubicBezTo>
                    <a:pt x="1054275" y="218894"/>
                    <a:pt x="1055261" y="225141"/>
                    <a:pt x="1050330" y="233359"/>
                  </a:cubicBezTo>
                  <a:cubicBezTo>
                    <a:pt x="1031590" y="265250"/>
                    <a:pt x="1012523" y="296810"/>
                    <a:pt x="993784" y="328701"/>
                  </a:cubicBezTo>
                  <a:cubicBezTo>
                    <a:pt x="989510" y="335932"/>
                    <a:pt x="989180" y="343494"/>
                    <a:pt x="993454" y="350726"/>
                  </a:cubicBezTo>
                  <a:cubicBezTo>
                    <a:pt x="998386" y="359603"/>
                    <a:pt x="1002989" y="368479"/>
                    <a:pt x="1007919" y="377356"/>
                  </a:cubicBezTo>
                  <a:cubicBezTo>
                    <a:pt x="1011537" y="383932"/>
                    <a:pt x="1017125" y="387548"/>
                    <a:pt x="1024687" y="387876"/>
                  </a:cubicBezTo>
                  <a:cubicBezTo>
                    <a:pt x="1037180" y="388864"/>
                    <a:pt x="1050001" y="389520"/>
                    <a:pt x="1062495" y="390506"/>
                  </a:cubicBezTo>
                  <a:cubicBezTo>
                    <a:pt x="1088138" y="392150"/>
                    <a:pt x="1113781" y="393794"/>
                    <a:pt x="1139423" y="395438"/>
                  </a:cubicBezTo>
                  <a:cubicBezTo>
                    <a:pt x="1146657" y="395768"/>
                    <a:pt x="1152575" y="400698"/>
                    <a:pt x="1154219" y="407931"/>
                  </a:cubicBezTo>
                  <a:lnTo>
                    <a:pt x="1177267" y="513761"/>
                  </a:lnTo>
                  <a:lnTo>
                    <a:pt x="915800" y="513761"/>
                  </a:lnTo>
                  <a:lnTo>
                    <a:pt x="903868" y="454599"/>
                  </a:lnTo>
                  <a:cubicBezTo>
                    <a:pt x="851472" y="330529"/>
                    <a:pt x="728803" y="243305"/>
                    <a:pt x="585792" y="243551"/>
                  </a:cubicBezTo>
                  <a:cubicBezTo>
                    <a:pt x="444755" y="243305"/>
                    <a:pt x="321470" y="328494"/>
                    <a:pt x="268365" y="452380"/>
                  </a:cubicBezTo>
                  <a:lnTo>
                    <a:pt x="255744" y="513761"/>
                  </a:lnTo>
                  <a:lnTo>
                    <a:pt x="0" y="513761"/>
                  </a:lnTo>
                  <a:lnTo>
                    <a:pt x="5203" y="474012"/>
                  </a:lnTo>
                  <a:cubicBezTo>
                    <a:pt x="6189" y="467108"/>
                    <a:pt x="11121" y="462177"/>
                    <a:pt x="18354" y="460861"/>
                  </a:cubicBezTo>
                  <a:cubicBezTo>
                    <a:pt x="55832" y="453957"/>
                    <a:pt x="92983" y="447381"/>
                    <a:pt x="130461" y="440478"/>
                  </a:cubicBezTo>
                  <a:cubicBezTo>
                    <a:pt x="138351" y="439164"/>
                    <a:pt x="143611" y="434890"/>
                    <a:pt x="146898" y="427656"/>
                  </a:cubicBezTo>
                  <a:cubicBezTo>
                    <a:pt x="152488" y="413849"/>
                    <a:pt x="158406" y="400041"/>
                    <a:pt x="163994" y="386562"/>
                  </a:cubicBezTo>
                  <a:cubicBezTo>
                    <a:pt x="167611" y="378014"/>
                    <a:pt x="166624" y="370781"/>
                    <a:pt x="161036" y="363219"/>
                  </a:cubicBezTo>
                  <a:cubicBezTo>
                    <a:pt x="139009" y="334617"/>
                    <a:pt x="117310" y="305686"/>
                    <a:pt x="95613" y="277085"/>
                  </a:cubicBezTo>
                  <a:cubicBezTo>
                    <a:pt x="90023" y="269523"/>
                    <a:pt x="90023" y="262948"/>
                    <a:pt x="95941" y="255716"/>
                  </a:cubicBezTo>
                  <a:cubicBezTo>
                    <a:pt x="116982" y="229415"/>
                    <a:pt x="138023" y="203442"/>
                    <a:pt x="159392" y="177142"/>
                  </a:cubicBezTo>
                  <a:cubicBezTo>
                    <a:pt x="166295" y="168922"/>
                    <a:pt x="171885" y="167278"/>
                    <a:pt x="181747" y="171224"/>
                  </a:cubicBezTo>
                  <a:cubicBezTo>
                    <a:pt x="216267" y="185689"/>
                    <a:pt x="250786" y="199826"/>
                    <a:pt x="285636" y="214290"/>
                  </a:cubicBezTo>
                  <a:cubicBezTo>
                    <a:pt x="292540" y="217250"/>
                    <a:pt x="299442" y="216922"/>
                    <a:pt x="305689" y="212648"/>
                  </a:cubicBezTo>
                  <a:cubicBezTo>
                    <a:pt x="316867" y="205086"/>
                    <a:pt x="327716" y="197525"/>
                    <a:pt x="338566" y="189963"/>
                  </a:cubicBezTo>
                  <a:cubicBezTo>
                    <a:pt x="343825" y="186347"/>
                    <a:pt x="346455" y="181087"/>
                    <a:pt x="346455" y="174512"/>
                  </a:cubicBezTo>
                  <a:cubicBezTo>
                    <a:pt x="346455" y="170566"/>
                    <a:pt x="346127" y="166622"/>
                    <a:pt x="345799" y="163004"/>
                  </a:cubicBezTo>
                  <a:cubicBezTo>
                    <a:pt x="344483" y="145909"/>
                    <a:pt x="343168" y="129142"/>
                    <a:pt x="341853" y="112047"/>
                  </a:cubicBezTo>
                  <a:cubicBezTo>
                    <a:pt x="340538" y="94951"/>
                    <a:pt x="339224" y="78184"/>
                    <a:pt x="337908" y="61089"/>
                  </a:cubicBezTo>
                  <a:cubicBezTo>
                    <a:pt x="337250" y="53199"/>
                    <a:pt x="341196" y="46953"/>
                    <a:pt x="348757" y="44322"/>
                  </a:cubicBezTo>
                  <a:cubicBezTo>
                    <a:pt x="382620" y="32816"/>
                    <a:pt x="416482" y="21309"/>
                    <a:pt x="450343" y="10131"/>
                  </a:cubicBezTo>
                  <a:cubicBezTo>
                    <a:pt x="452645" y="9475"/>
                    <a:pt x="454618" y="9145"/>
                    <a:pt x="456918" y="9145"/>
                  </a:cubicBezTo>
                  <a:cubicBezTo>
                    <a:pt x="463164" y="9475"/>
                    <a:pt x="467110" y="13419"/>
                    <a:pt x="470728" y="18351"/>
                  </a:cubicBezTo>
                  <a:cubicBezTo>
                    <a:pt x="491767" y="48925"/>
                    <a:pt x="513138" y="79500"/>
                    <a:pt x="534177" y="110075"/>
                  </a:cubicBezTo>
                  <a:cubicBezTo>
                    <a:pt x="539109" y="116978"/>
                    <a:pt x="545684" y="120266"/>
                    <a:pt x="553904" y="119608"/>
                  </a:cubicBezTo>
                  <a:cubicBezTo>
                    <a:pt x="565081" y="118622"/>
                    <a:pt x="576587" y="118294"/>
                    <a:pt x="587766" y="118294"/>
                  </a:cubicBezTo>
                  <a:cubicBezTo>
                    <a:pt x="592368" y="118294"/>
                    <a:pt x="595656" y="116650"/>
                    <a:pt x="598286" y="113033"/>
                  </a:cubicBezTo>
                  <a:cubicBezTo>
                    <a:pt x="599600" y="111390"/>
                    <a:pt x="600916" y="109417"/>
                    <a:pt x="601902" y="107773"/>
                  </a:cubicBezTo>
                  <a:cubicBezTo>
                    <a:pt x="607491" y="97581"/>
                    <a:pt x="612751" y="87390"/>
                    <a:pt x="618339" y="77528"/>
                  </a:cubicBezTo>
                  <a:cubicBezTo>
                    <a:pt x="630504" y="54515"/>
                    <a:pt x="642998" y="31830"/>
                    <a:pt x="655161" y="8817"/>
                  </a:cubicBezTo>
                  <a:cubicBezTo>
                    <a:pt x="659107" y="1584"/>
                    <a:pt x="665353" y="-1376"/>
                    <a:pt x="673572" y="59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C562257-9016-4153-A5A1-F91187A8C8B3}"/>
              </a:ext>
            </a:extLst>
          </p:cNvPr>
          <p:cNvGrpSpPr/>
          <p:nvPr/>
        </p:nvGrpSpPr>
        <p:grpSpPr>
          <a:xfrm>
            <a:off x="5247473" y="1029144"/>
            <a:ext cx="1647583" cy="1580771"/>
            <a:chOff x="987745" y="920491"/>
            <a:chExt cx="2001400" cy="192024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B1106BD-A3F3-4F3C-BE21-67A8D16DCE32}"/>
                </a:ext>
              </a:extLst>
            </p:cNvPr>
            <p:cNvGrpSpPr/>
            <p:nvPr/>
          </p:nvGrpSpPr>
          <p:grpSpPr>
            <a:xfrm>
              <a:off x="1040873" y="920491"/>
              <a:ext cx="1920240" cy="1920240"/>
              <a:chOff x="8924548" y="2159923"/>
              <a:chExt cx="1770525" cy="1770525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D2E249C-3A4F-4EB7-BA56-585BC046FC9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00000">
                <a:off x="8924548" y="2159923"/>
                <a:ext cx="1770525" cy="1770525"/>
              </a:xfrm>
              <a:prstGeom prst="roundRect">
                <a:avLst>
                  <a:gd name="adj" fmla="val 622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D9F376F-BD2D-4A56-B3C8-4A89C96C24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00000">
                <a:off x="9051014" y="2286389"/>
                <a:ext cx="1517593" cy="1517593"/>
              </a:xfrm>
              <a:prstGeom prst="roundRect">
                <a:avLst>
                  <a:gd name="adj" fmla="val 6228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142D08B-A98C-42C9-9404-F5B78B53A4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00000">
                <a:off x="9135325" y="2370700"/>
                <a:ext cx="1348971" cy="1348971"/>
              </a:xfrm>
              <a:prstGeom prst="roundRect">
                <a:avLst>
                  <a:gd name="adj" fmla="val 622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FB415CC-1B06-4517-8DBC-E224AE166A12}"/>
                </a:ext>
              </a:extLst>
            </p:cNvPr>
            <p:cNvGrpSpPr/>
            <p:nvPr/>
          </p:nvGrpSpPr>
          <p:grpSpPr>
            <a:xfrm>
              <a:off x="1709341" y="1997384"/>
              <a:ext cx="580670" cy="590010"/>
              <a:chOff x="9271661" y="927087"/>
              <a:chExt cx="1690381" cy="171756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5A3C2F2-279D-4B96-BAEE-087FBDE78BEF}"/>
                  </a:ext>
                </a:extLst>
              </p:cNvPr>
              <p:cNvSpPr/>
              <p:nvPr/>
            </p:nvSpPr>
            <p:spPr>
              <a:xfrm rot="2411044">
                <a:off x="9825722" y="927087"/>
                <a:ext cx="487932" cy="1717565"/>
              </a:xfrm>
              <a:custGeom>
                <a:avLst/>
                <a:gdLst>
                  <a:gd name="connsiteX0" fmla="*/ 398295 w 480600"/>
                  <a:gd name="connsiteY0" fmla="*/ 1046026 h 1345680"/>
                  <a:gd name="connsiteX1" fmla="*/ 348313 w 480600"/>
                  <a:gd name="connsiteY1" fmla="*/ 1015268 h 1345680"/>
                  <a:gd name="connsiteX2" fmla="*/ 329088 w 480600"/>
                  <a:gd name="connsiteY2" fmla="*/ 334738 h 1345680"/>
                  <a:gd name="connsiteX3" fmla="*/ 379071 w 480600"/>
                  <a:gd name="connsiteY3" fmla="*/ 303980 h 1345680"/>
                  <a:gd name="connsiteX4" fmla="*/ 440588 w 480600"/>
                  <a:gd name="connsiteY4" fmla="*/ 167489 h 1345680"/>
                  <a:gd name="connsiteX5" fmla="*/ 430976 w 480600"/>
                  <a:gd name="connsiteY5" fmla="*/ 109817 h 1345680"/>
                  <a:gd name="connsiteX6" fmla="*/ 334856 w 480600"/>
                  <a:gd name="connsiteY6" fmla="*/ 29076 h 1345680"/>
                  <a:gd name="connsiteX7" fmla="*/ 309864 w 480600"/>
                  <a:gd name="connsiteY7" fmla="*/ 54068 h 1345680"/>
                  <a:gd name="connsiteX8" fmla="*/ 309864 w 480600"/>
                  <a:gd name="connsiteY8" fmla="*/ 173256 h 1345680"/>
                  <a:gd name="connsiteX9" fmla="*/ 271416 w 480600"/>
                  <a:gd name="connsiteY9" fmla="*/ 211704 h 1345680"/>
                  <a:gd name="connsiteX10" fmla="*/ 219512 w 480600"/>
                  <a:gd name="connsiteY10" fmla="*/ 211704 h 1345680"/>
                  <a:gd name="connsiteX11" fmla="*/ 181064 w 480600"/>
                  <a:gd name="connsiteY11" fmla="*/ 173256 h 1345680"/>
                  <a:gd name="connsiteX12" fmla="*/ 181064 w 480600"/>
                  <a:gd name="connsiteY12" fmla="*/ 55990 h 1345680"/>
                  <a:gd name="connsiteX13" fmla="*/ 156072 w 480600"/>
                  <a:gd name="connsiteY13" fmla="*/ 30999 h 1345680"/>
                  <a:gd name="connsiteX14" fmla="*/ 59952 w 480600"/>
                  <a:gd name="connsiteY14" fmla="*/ 111740 h 1345680"/>
                  <a:gd name="connsiteX15" fmla="*/ 50340 w 480600"/>
                  <a:gd name="connsiteY15" fmla="*/ 169412 h 1345680"/>
                  <a:gd name="connsiteX16" fmla="*/ 111857 w 480600"/>
                  <a:gd name="connsiteY16" fmla="*/ 305902 h 1345680"/>
                  <a:gd name="connsiteX17" fmla="*/ 161840 w 480600"/>
                  <a:gd name="connsiteY17" fmla="*/ 336660 h 1345680"/>
                  <a:gd name="connsiteX18" fmla="*/ 142616 w 480600"/>
                  <a:gd name="connsiteY18" fmla="*/ 1017190 h 1345680"/>
                  <a:gd name="connsiteX19" fmla="*/ 92633 w 480600"/>
                  <a:gd name="connsiteY19" fmla="*/ 1047949 h 1345680"/>
                  <a:gd name="connsiteX20" fmla="*/ 31116 w 480600"/>
                  <a:gd name="connsiteY20" fmla="*/ 1184439 h 1345680"/>
                  <a:gd name="connsiteX21" fmla="*/ 40728 w 480600"/>
                  <a:gd name="connsiteY21" fmla="*/ 1242111 h 1345680"/>
                  <a:gd name="connsiteX22" fmla="*/ 136848 w 480600"/>
                  <a:gd name="connsiteY22" fmla="*/ 1322852 h 1345680"/>
                  <a:gd name="connsiteX23" fmla="*/ 161840 w 480600"/>
                  <a:gd name="connsiteY23" fmla="*/ 1297861 h 1345680"/>
                  <a:gd name="connsiteX24" fmla="*/ 161840 w 480600"/>
                  <a:gd name="connsiteY24" fmla="*/ 1178672 h 1345680"/>
                  <a:gd name="connsiteX25" fmla="*/ 200288 w 480600"/>
                  <a:gd name="connsiteY25" fmla="*/ 1140224 h 1345680"/>
                  <a:gd name="connsiteX26" fmla="*/ 290640 w 480600"/>
                  <a:gd name="connsiteY26" fmla="*/ 1140224 h 1345680"/>
                  <a:gd name="connsiteX27" fmla="*/ 329088 w 480600"/>
                  <a:gd name="connsiteY27" fmla="*/ 1178672 h 1345680"/>
                  <a:gd name="connsiteX28" fmla="*/ 329088 w 480600"/>
                  <a:gd name="connsiteY28" fmla="*/ 1297861 h 1345680"/>
                  <a:gd name="connsiteX29" fmla="*/ 354080 w 480600"/>
                  <a:gd name="connsiteY29" fmla="*/ 1322852 h 1345680"/>
                  <a:gd name="connsiteX30" fmla="*/ 450200 w 480600"/>
                  <a:gd name="connsiteY30" fmla="*/ 1242111 h 1345680"/>
                  <a:gd name="connsiteX31" fmla="*/ 459812 w 480600"/>
                  <a:gd name="connsiteY31" fmla="*/ 1184439 h 1345680"/>
                  <a:gd name="connsiteX32" fmla="*/ 398295 w 480600"/>
                  <a:gd name="connsiteY32" fmla="*/ 1046026 h 1345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80600" h="1345680">
                    <a:moveTo>
                      <a:pt x="398295" y="1046026"/>
                    </a:moveTo>
                    <a:lnTo>
                      <a:pt x="348313" y="1015268"/>
                    </a:lnTo>
                    <a:lnTo>
                      <a:pt x="329088" y="334738"/>
                    </a:lnTo>
                    <a:lnTo>
                      <a:pt x="379071" y="303980"/>
                    </a:lnTo>
                    <a:cubicBezTo>
                      <a:pt x="425209" y="275144"/>
                      <a:pt x="450200" y="221316"/>
                      <a:pt x="440588" y="167489"/>
                    </a:cubicBezTo>
                    <a:lnTo>
                      <a:pt x="430976" y="109817"/>
                    </a:lnTo>
                    <a:cubicBezTo>
                      <a:pt x="423286" y="63680"/>
                      <a:pt x="382916" y="29076"/>
                      <a:pt x="334856" y="29076"/>
                    </a:cubicBezTo>
                    <a:cubicBezTo>
                      <a:pt x="321399" y="29076"/>
                      <a:pt x="309864" y="40611"/>
                      <a:pt x="309864" y="54068"/>
                    </a:cubicBezTo>
                    <a:lnTo>
                      <a:pt x="309864" y="173256"/>
                    </a:lnTo>
                    <a:cubicBezTo>
                      <a:pt x="309864" y="194403"/>
                      <a:pt x="292563" y="211704"/>
                      <a:pt x="271416" y="211704"/>
                    </a:cubicBezTo>
                    <a:lnTo>
                      <a:pt x="219512" y="211704"/>
                    </a:lnTo>
                    <a:cubicBezTo>
                      <a:pt x="198365" y="211704"/>
                      <a:pt x="181064" y="194403"/>
                      <a:pt x="181064" y="173256"/>
                    </a:cubicBezTo>
                    <a:lnTo>
                      <a:pt x="181064" y="55990"/>
                    </a:lnTo>
                    <a:cubicBezTo>
                      <a:pt x="181064" y="42533"/>
                      <a:pt x="169529" y="30999"/>
                      <a:pt x="156072" y="30999"/>
                    </a:cubicBezTo>
                    <a:cubicBezTo>
                      <a:pt x="108012" y="30999"/>
                      <a:pt x="67642" y="65602"/>
                      <a:pt x="59952" y="111740"/>
                    </a:cubicBezTo>
                    <a:lnTo>
                      <a:pt x="50340" y="169412"/>
                    </a:lnTo>
                    <a:cubicBezTo>
                      <a:pt x="40728" y="223239"/>
                      <a:pt x="65720" y="277066"/>
                      <a:pt x="111857" y="305902"/>
                    </a:cubicBezTo>
                    <a:lnTo>
                      <a:pt x="161840" y="336660"/>
                    </a:lnTo>
                    <a:lnTo>
                      <a:pt x="142616" y="1017190"/>
                    </a:lnTo>
                    <a:lnTo>
                      <a:pt x="92633" y="1047949"/>
                    </a:lnTo>
                    <a:cubicBezTo>
                      <a:pt x="46496" y="1076785"/>
                      <a:pt x="21504" y="1130612"/>
                      <a:pt x="31116" y="1184439"/>
                    </a:cubicBezTo>
                    <a:lnTo>
                      <a:pt x="40728" y="1242111"/>
                    </a:lnTo>
                    <a:cubicBezTo>
                      <a:pt x="48418" y="1288249"/>
                      <a:pt x="88788" y="1322852"/>
                      <a:pt x="136848" y="1322852"/>
                    </a:cubicBezTo>
                    <a:cubicBezTo>
                      <a:pt x="150305" y="1322852"/>
                      <a:pt x="161840" y="1311317"/>
                      <a:pt x="161840" y="1297861"/>
                    </a:cubicBezTo>
                    <a:lnTo>
                      <a:pt x="161840" y="1178672"/>
                    </a:lnTo>
                    <a:cubicBezTo>
                      <a:pt x="161840" y="1157525"/>
                      <a:pt x="179141" y="1140224"/>
                      <a:pt x="200288" y="1140224"/>
                    </a:cubicBezTo>
                    <a:lnTo>
                      <a:pt x="290640" y="1140224"/>
                    </a:lnTo>
                    <a:cubicBezTo>
                      <a:pt x="311787" y="1140224"/>
                      <a:pt x="329088" y="1157525"/>
                      <a:pt x="329088" y="1178672"/>
                    </a:cubicBezTo>
                    <a:lnTo>
                      <a:pt x="329088" y="1297861"/>
                    </a:lnTo>
                    <a:cubicBezTo>
                      <a:pt x="329088" y="1311317"/>
                      <a:pt x="340623" y="1322852"/>
                      <a:pt x="354080" y="1322852"/>
                    </a:cubicBezTo>
                    <a:cubicBezTo>
                      <a:pt x="402140" y="1322852"/>
                      <a:pt x="442510" y="1288249"/>
                      <a:pt x="450200" y="1242111"/>
                    </a:cubicBezTo>
                    <a:lnTo>
                      <a:pt x="459812" y="1184439"/>
                    </a:lnTo>
                    <a:cubicBezTo>
                      <a:pt x="469424" y="1128689"/>
                      <a:pt x="446355" y="1074862"/>
                      <a:pt x="398295" y="1046026"/>
                    </a:cubicBezTo>
                    <a:close/>
                  </a:path>
                </a:pathLst>
              </a:custGeom>
              <a:grpFill/>
              <a:ln w="19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CD01CA6-4529-414D-AB9F-F958B19ED8EA}"/>
                  </a:ext>
                </a:extLst>
              </p:cNvPr>
              <p:cNvSpPr/>
              <p:nvPr/>
            </p:nvSpPr>
            <p:spPr>
              <a:xfrm rot="18712925">
                <a:off x="9675227" y="1020217"/>
                <a:ext cx="883249" cy="1690381"/>
              </a:xfrm>
              <a:custGeom>
                <a:avLst/>
                <a:gdLst>
                  <a:gd name="connsiteX0" fmla="*/ 335181 w 883249"/>
                  <a:gd name="connsiteY0" fmla="*/ 0 h 1563687"/>
                  <a:gd name="connsiteX1" fmla="*/ 631293 w 883249"/>
                  <a:gd name="connsiteY1" fmla="*/ 0 h 1563687"/>
                  <a:gd name="connsiteX2" fmla="*/ 665062 w 883249"/>
                  <a:gd name="connsiteY2" fmla="*/ 49352 h 1563687"/>
                  <a:gd name="connsiteX3" fmla="*/ 717011 w 883249"/>
                  <a:gd name="connsiteY3" fmla="*/ 49352 h 1563687"/>
                  <a:gd name="connsiteX4" fmla="*/ 750778 w 883249"/>
                  <a:gd name="connsiteY4" fmla="*/ 0 h 1563687"/>
                  <a:gd name="connsiteX5" fmla="*/ 844287 w 883249"/>
                  <a:gd name="connsiteY5" fmla="*/ 0 h 1563687"/>
                  <a:gd name="connsiteX6" fmla="*/ 883249 w 883249"/>
                  <a:gd name="connsiteY6" fmla="*/ 111692 h 1563687"/>
                  <a:gd name="connsiteX7" fmla="*/ 844287 w 883249"/>
                  <a:gd name="connsiteY7" fmla="*/ 223384 h 1563687"/>
                  <a:gd name="connsiteX8" fmla="*/ 750778 w 883249"/>
                  <a:gd name="connsiteY8" fmla="*/ 223384 h 1563687"/>
                  <a:gd name="connsiteX9" fmla="*/ 750777 w 883249"/>
                  <a:gd name="connsiteY9" fmla="*/ 223384 h 1563687"/>
                  <a:gd name="connsiteX10" fmla="*/ 748180 w 883249"/>
                  <a:gd name="connsiteY10" fmla="*/ 223384 h 1563687"/>
                  <a:gd name="connsiteX11" fmla="*/ 714413 w 883249"/>
                  <a:gd name="connsiteY11" fmla="*/ 174032 h 1563687"/>
                  <a:gd name="connsiteX12" fmla="*/ 665062 w 883249"/>
                  <a:gd name="connsiteY12" fmla="*/ 174032 h 1563687"/>
                  <a:gd name="connsiteX13" fmla="*/ 659785 w 883249"/>
                  <a:gd name="connsiteY13" fmla="*/ 200372 h 1563687"/>
                  <a:gd name="connsiteX14" fmla="*/ 631293 w 883249"/>
                  <a:gd name="connsiteY14" fmla="*/ 223384 h 1563687"/>
                  <a:gd name="connsiteX15" fmla="*/ 532589 w 883249"/>
                  <a:gd name="connsiteY15" fmla="*/ 223384 h 1563687"/>
                  <a:gd name="connsiteX16" fmla="*/ 532589 w 883249"/>
                  <a:gd name="connsiteY16" fmla="*/ 737686 h 1563687"/>
                  <a:gd name="connsiteX17" fmla="*/ 529992 w 883249"/>
                  <a:gd name="connsiteY17" fmla="*/ 737686 h 1563687"/>
                  <a:gd name="connsiteX18" fmla="*/ 529992 w 883249"/>
                  <a:gd name="connsiteY18" fmla="*/ 748076 h 1563687"/>
                  <a:gd name="connsiteX19" fmla="*/ 558564 w 883249"/>
                  <a:gd name="connsiteY19" fmla="*/ 781843 h 1563687"/>
                  <a:gd name="connsiteX20" fmla="*/ 581942 w 883249"/>
                  <a:gd name="connsiteY20" fmla="*/ 1355888 h 1563687"/>
                  <a:gd name="connsiteX21" fmla="*/ 537784 w 883249"/>
                  <a:gd name="connsiteY21" fmla="*/ 1501346 h 1563687"/>
                  <a:gd name="connsiteX22" fmla="*/ 467652 w 883249"/>
                  <a:gd name="connsiteY22" fmla="*/ 1563687 h 1563687"/>
                  <a:gd name="connsiteX23" fmla="*/ 397520 w 883249"/>
                  <a:gd name="connsiteY23" fmla="*/ 1501346 h 1563687"/>
                  <a:gd name="connsiteX24" fmla="*/ 353363 w 883249"/>
                  <a:gd name="connsiteY24" fmla="*/ 1355888 h 1563687"/>
                  <a:gd name="connsiteX25" fmla="*/ 376740 w 883249"/>
                  <a:gd name="connsiteY25" fmla="*/ 781843 h 1563687"/>
                  <a:gd name="connsiteX26" fmla="*/ 405313 w 883249"/>
                  <a:gd name="connsiteY26" fmla="*/ 748076 h 1563687"/>
                  <a:gd name="connsiteX27" fmla="*/ 405313 w 883249"/>
                  <a:gd name="connsiteY27" fmla="*/ 225982 h 1563687"/>
                  <a:gd name="connsiteX28" fmla="*/ 332583 w 883249"/>
                  <a:gd name="connsiteY28" fmla="*/ 225982 h 1563687"/>
                  <a:gd name="connsiteX29" fmla="*/ 327389 w 883249"/>
                  <a:gd name="connsiteY29" fmla="*/ 223384 h 1563687"/>
                  <a:gd name="connsiteX30" fmla="*/ 114395 w 883249"/>
                  <a:gd name="connsiteY30" fmla="*/ 238969 h 1563687"/>
                  <a:gd name="connsiteX31" fmla="*/ 41665 w 883249"/>
                  <a:gd name="connsiteY31" fmla="*/ 277932 h 1563687"/>
                  <a:gd name="connsiteX32" fmla="*/ 28678 w 883249"/>
                  <a:gd name="connsiteY32" fmla="*/ 280529 h 1563687"/>
                  <a:gd name="connsiteX33" fmla="*/ 2703 w 883249"/>
                  <a:gd name="connsiteY33" fmla="*/ 262346 h 1563687"/>
                  <a:gd name="connsiteX34" fmla="*/ 430 w 883249"/>
                  <a:gd name="connsiteY34" fmla="*/ 245788 h 1563687"/>
                  <a:gd name="connsiteX35" fmla="*/ 711 w 883249"/>
                  <a:gd name="connsiteY35" fmla="*/ 245238 h 1563687"/>
                  <a:gd name="connsiteX36" fmla="*/ 430 w 883249"/>
                  <a:gd name="connsiteY36" fmla="*/ 243190 h 1563687"/>
                  <a:gd name="connsiteX37" fmla="*/ 7897 w 883249"/>
                  <a:gd name="connsiteY37" fmla="*/ 228579 h 1563687"/>
                  <a:gd name="connsiteX38" fmla="*/ 54653 w 883249"/>
                  <a:gd name="connsiteY38" fmla="*/ 176630 h 1563687"/>
                  <a:gd name="connsiteX39" fmla="*/ 335181 w 883249"/>
                  <a:gd name="connsiteY39" fmla="*/ 0 h 156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83249" h="1563687">
                    <a:moveTo>
                      <a:pt x="335181" y="0"/>
                    </a:moveTo>
                    <a:lnTo>
                      <a:pt x="631293" y="0"/>
                    </a:lnTo>
                    <a:cubicBezTo>
                      <a:pt x="646879" y="0"/>
                      <a:pt x="659866" y="5195"/>
                      <a:pt x="665062" y="49352"/>
                    </a:cubicBezTo>
                    <a:lnTo>
                      <a:pt x="717011" y="49352"/>
                    </a:lnTo>
                    <a:cubicBezTo>
                      <a:pt x="722205" y="5195"/>
                      <a:pt x="735193" y="0"/>
                      <a:pt x="750778" y="0"/>
                    </a:cubicBezTo>
                    <a:lnTo>
                      <a:pt x="844287" y="0"/>
                    </a:lnTo>
                    <a:cubicBezTo>
                      <a:pt x="865067" y="0"/>
                      <a:pt x="883249" y="36365"/>
                      <a:pt x="883249" y="111692"/>
                    </a:cubicBezTo>
                    <a:cubicBezTo>
                      <a:pt x="883249" y="187019"/>
                      <a:pt x="865067" y="223384"/>
                      <a:pt x="844287" y="223384"/>
                    </a:cubicBezTo>
                    <a:lnTo>
                      <a:pt x="750778" y="223384"/>
                    </a:lnTo>
                    <a:lnTo>
                      <a:pt x="750777" y="223384"/>
                    </a:lnTo>
                    <a:lnTo>
                      <a:pt x="748180" y="223384"/>
                    </a:lnTo>
                    <a:cubicBezTo>
                      <a:pt x="732596" y="223384"/>
                      <a:pt x="719608" y="218190"/>
                      <a:pt x="714413" y="174032"/>
                    </a:cubicBezTo>
                    <a:lnTo>
                      <a:pt x="665062" y="174032"/>
                    </a:lnTo>
                    <a:lnTo>
                      <a:pt x="659785" y="200372"/>
                    </a:lnTo>
                    <a:cubicBezTo>
                      <a:pt x="653210" y="220462"/>
                      <a:pt x="642982" y="223384"/>
                      <a:pt x="631293" y="223384"/>
                    </a:cubicBezTo>
                    <a:lnTo>
                      <a:pt x="532589" y="223384"/>
                    </a:lnTo>
                    <a:lnTo>
                      <a:pt x="532589" y="737686"/>
                    </a:lnTo>
                    <a:lnTo>
                      <a:pt x="529992" y="737686"/>
                    </a:lnTo>
                    <a:lnTo>
                      <a:pt x="529992" y="748076"/>
                    </a:lnTo>
                    <a:cubicBezTo>
                      <a:pt x="545576" y="750674"/>
                      <a:pt x="555967" y="763662"/>
                      <a:pt x="558564" y="781843"/>
                    </a:cubicBezTo>
                    <a:lnTo>
                      <a:pt x="581942" y="1355888"/>
                    </a:lnTo>
                    <a:cubicBezTo>
                      <a:pt x="584539" y="1410434"/>
                      <a:pt x="568954" y="1462384"/>
                      <a:pt x="537784" y="1501346"/>
                    </a:cubicBezTo>
                    <a:cubicBezTo>
                      <a:pt x="506614" y="1540309"/>
                      <a:pt x="514406" y="1563687"/>
                      <a:pt x="467652" y="1563687"/>
                    </a:cubicBezTo>
                    <a:cubicBezTo>
                      <a:pt x="420898" y="1563687"/>
                      <a:pt x="428690" y="1540309"/>
                      <a:pt x="397520" y="1501346"/>
                    </a:cubicBezTo>
                    <a:cubicBezTo>
                      <a:pt x="363753" y="1462384"/>
                      <a:pt x="348168" y="1407837"/>
                      <a:pt x="353363" y="1355888"/>
                    </a:cubicBezTo>
                    <a:lnTo>
                      <a:pt x="376740" y="781843"/>
                    </a:lnTo>
                    <a:cubicBezTo>
                      <a:pt x="376740" y="763662"/>
                      <a:pt x="389727" y="750674"/>
                      <a:pt x="405313" y="748076"/>
                    </a:cubicBezTo>
                    <a:lnTo>
                      <a:pt x="405313" y="225982"/>
                    </a:lnTo>
                    <a:lnTo>
                      <a:pt x="332583" y="225982"/>
                    </a:lnTo>
                    <a:lnTo>
                      <a:pt x="327389" y="223384"/>
                    </a:lnTo>
                    <a:cubicBezTo>
                      <a:pt x="241671" y="189617"/>
                      <a:pt x="197514" y="197409"/>
                      <a:pt x="114395" y="238969"/>
                    </a:cubicBezTo>
                    <a:lnTo>
                      <a:pt x="41665" y="277932"/>
                    </a:lnTo>
                    <a:cubicBezTo>
                      <a:pt x="39067" y="280529"/>
                      <a:pt x="33872" y="280529"/>
                      <a:pt x="28678" y="280529"/>
                    </a:cubicBezTo>
                    <a:cubicBezTo>
                      <a:pt x="18288" y="280529"/>
                      <a:pt x="7897" y="272737"/>
                      <a:pt x="2703" y="262346"/>
                    </a:cubicBezTo>
                    <a:cubicBezTo>
                      <a:pt x="106" y="257151"/>
                      <a:pt x="-544" y="251307"/>
                      <a:pt x="430" y="245788"/>
                    </a:cubicBezTo>
                    <a:lnTo>
                      <a:pt x="711" y="245238"/>
                    </a:lnTo>
                    <a:lnTo>
                      <a:pt x="430" y="243190"/>
                    </a:lnTo>
                    <a:cubicBezTo>
                      <a:pt x="1404" y="237670"/>
                      <a:pt x="4001" y="232475"/>
                      <a:pt x="7897" y="228579"/>
                    </a:cubicBezTo>
                    <a:lnTo>
                      <a:pt x="54653" y="176630"/>
                    </a:lnTo>
                    <a:cubicBezTo>
                      <a:pt x="145565" y="75327"/>
                      <a:pt x="207904" y="49352"/>
                      <a:pt x="335181" y="0"/>
                    </a:cubicBezTo>
                    <a:close/>
                  </a:path>
                </a:pathLst>
              </a:custGeom>
              <a:grpFill/>
              <a:ln w="19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52" name="Text Placeholder 1">
              <a:extLst>
                <a:ext uri="{FF2B5EF4-FFF2-40B4-BE49-F238E27FC236}">
                  <a16:creationId xmlns:a16="http://schemas.microsoft.com/office/drawing/2014/main" id="{C6A1248C-FC43-4A63-B7B6-7BCA4D2D7AB9}"/>
                </a:ext>
              </a:extLst>
            </p:cNvPr>
            <p:cNvSpPr txBox="1">
              <a:spLocks/>
            </p:cNvSpPr>
            <p:nvPr/>
          </p:nvSpPr>
          <p:spPr>
            <a:xfrm>
              <a:off x="1185141" y="1430745"/>
              <a:ext cx="1631704" cy="319108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UNDER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3" name="Text Placeholder 1">
              <a:extLst>
                <a:ext uri="{FF2B5EF4-FFF2-40B4-BE49-F238E27FC236}">
                  <a16:creationId xmlns:a16="http://schemas.microsoft.com/office/drawing/2014/main" id="{5E655A90-E37A-47E9-92A1-ADBE0A3E34DA}"/>
                </a:ext>
              </a:extLst>
            </p:cNvPr>
            <p:cNvSpPr txBox="1">
              <a:spLocks/>
            </p:cNvSpPr>
            <p:nvPr/>
          </p:nvSpPr>
          <p:spPr>
            <a:xfrm>
              <a:off x="987745" y="1713680"/>
              <a:ext cx="2001400" cy="258994"/>
            </a:xfrm>
            <a:prstGeom prst="rect">
              <a:avLst/>
            </a:prstGeom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CONSTRUCTION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 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765873-8A34-4412-A309-6CE71DD09803}"/>
              </a:ext>
            </a:extLst>
          </p:cNvPr>
          <p:cNvGrpSpPr/>
          <p:nvPr/>
        </p:nvGrpSpPr>
        <p:grpSpPr>
          <a:xfrm>
            <a:off x="5152027" y="2905208"/>
            <a:ext cx="1422486" cy="1543697"/>
            <a:chOff x="6064791" y="2003286"/>
            <a:chExt cx="4244393" cy="460606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C0F633D-9D7B-47EA-9FDF-F618E7BEEED7}"/>
                </a:ext>
              </a:extLst>
            </p:cNvPr>
            <p:cNvSpPr/>
            <p:nvPr/>
          </p:nvSpPr>
          <p:spPr>
            <a:xfrm>
              <a:off x="6064791" y="5552161"/>
              <a:ext cx="4244393" cy="1057186"/>
            </a:xfrm>
            <a:custGeom>
              <a:avLst/>
              <a:gdLst>
                <a:gd name="connsiteX0" fmla="*/ 4229829 w 4244392"/>
                <a:gd name="connsiteY0" fmla="*/ 72820 h 1081903"/>
                <a:gd name="connsiteX1" fmla="*/ 4229829 w 4244392"/>
                <a:gd name="connsiteY1" fmla="*/ 31209 h 1081903"/>
                <a:gd name="connsiteX2" fmla="*/ 31209 w 4244392"/>
                <a:gd name="connsiteY2" fmla="*/ 31209 h 1081903"/>
                <a:gd name="connsiteX3" fmla="*/ 31209 w 4244392"/>
                <a:gd name="connsiteY3" fmla="*/ 72820 h 1081903"/>
                <a:gd name="connsiteX4" fmla="*/ 2132599 w 4244392"/>
                <a:gd name="connsiteY4" fmla="*/ 1054856 h 108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92" h="1081903">
                  <a:moveTo>
                    <a:pt x="4229829" y="72820"/>
                  </a:moveTo>
                  <a:lnTo>
                    <a:pt x="4229829" y="31209"/>
                  </a:lnTo>
                  <a:lnTo>
                    <a:pt x="31209" y="31209"/>
                  </a:lnTo>
                  <a:lnTo>
                    <a:pt x="31209" y="72820"/>
                  </a:lnTo>
                  <a:lnTo>
                    <a:pt x="2132599" y="1054856"/>
                  </a:lnTo>
                  <a:close/>
                </a:path>
              </a:pathLst>
            </a:custGeom>
            <a:gradFill>
              <a:gsLst>
                <a:gs pos="100000">
                  <a:srgbClr val="FF7F00">
                    <a:alpha val="77000"/>
                    <a:lumMod val="15000"/>
                  </a:srgbClr>
                </a:gs>
                <a:gs pos="0">
                  <a:srgbClr val="FF7F00">
                    <a:lumMod val="35000"/>
                  </a:srgb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3E042E1-3F5A-47E6-80EF-225C8E7BB5D7}"/>
                </a:ext>
              </a:extLst>
            </p:cNvPr>
            <p:cNvSpPr/>
            <p:nvPr/>
          </p:nvSpPr>
          <p:spPr>
            <a:xfrm>
              <a:off x="6064791" y="4616500"/>
              <a:ext cx="4244393" cy="1955749"/>
            </a:xfrm>
            <a:custGeom>
              <a:avLst/>
              <a:gdLst>
                <a:gd name="connsiteX0" fmla="*/ 4229829 w 4244392"/>
                <a:gd name="connsiteY0" fmla="*/ 950827 h 1955749"/>
                <a:gd name="connsiteX1" fmla="*/ 2132599 w 4244392"/>
                <a:gd name="connsiteY1" fmla="*/ 31209 h 1955749"/>
                <a:gd name="connsiteX2" fmla="*/ 2132599 w 4244392"/>
                <a:gd name="connsiteY2" fmla="*/ 31209 h 1955749"/>
                <a:gd name="connsiteX3" fmla="*/ 2132599 w 4244392"/>
                <a:gd name="connsiteY3" fmla="*/ 31209 h 1955749"/>
                <a:gd name="connsiteX4" fmla="*/ 31209 w 4244392"/>
                <a:gd name="connsiteY4" fmla="*/ 950827 h 1955749"/>
                <a:gd name="connsiteX5" fmla="*/ 2132599 w 4244392"/>
                <a:gd name="connsiteY5" fmla="*/ 1928702 h 1955749"/>
                <a:gd name="connsiteX6" fmla="*/ 2132599 w 4244392"/>
                <a:gd name="connsiteY6" fmla="*/ 1928702 h 1955749"/>
                <a:gd name="connsiteX7" fmla="*/ 2132599 w 4244392"/>
                <a:gd name="connsiteY7" fmla="*/ 1928702 h 19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392" h="1955749">
                  <a:moveTo>
                    <a:pt x="4229829" y="950827"/>
                  </a:moveTo>
                  <a:lnTo>
                    <a:pt x="2132599" y="31209"/>
                  </a:lnTo>
                  <a:lnTo>
                    <a:pt x="2132599" y="31209"/>
                  </a:lnTo>
                  <a:lnTo>
                    <a:pt x="2132599" y="31209"/>
                  </a:lnTo>
                  <a:lnTo>
                    <a:pt x="31209" y="950827"/>
                  </a:lnTo>
                  <a:lnTo>
                    <a:pt x="2132599" y="1928702"/>
                  </a:lnTo>
                  <a:lnTo>
                    <a:pt x="2132599" y="1928702"/>
                  </a:lnTo>
                  <a:lnTo>
                    <a:pt x="2132599" y="192870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400064-FEF0-4EE9-9077-0ECB21E5660B}"/>
                </a:ext>
              </a:extLst>
            </p:cNvPr>
            <p:cNvSpPr/>
            <p:nvPr/>
          </p:nvSpPr>
          <p:spPr>
            <a:xfrm>
              <a:off x="6709772" y="2461015"/>
              <a:ext cx="2954430" cy="3412159"/>
            </a:xfrm>
            <a:custGeom>
              <a:avLst/>
              <a:gdLst>
                <a:gd name="connsiteX0" fmla="*/ 1845479 w 2954430"/>
                <a:gd name="connsiteY0" fmla="*/ 31209 h 3412158"/>
                <a:gd name="connsiteX1" fmla="*/ 1487618 w 2954430"/>
                <a:gd name="connsiteY1" fmla="*/ 56176 h 3412158"/>
                <a:gd name="connsiteX2" fmla="*/ 1129758 w 2954430"/>
                <a:gd name="connsiteY2" fmla="*/ 31209 h 3412158"/>
                <a:gd name="connsiteX3" fmla="*/ 31209 w 2954430"/>
                <a:gd name="connsiteY3" fmla="*/ 2993961 h 3412158"/>
                <a:gd name="connsiteX4" fmla="*/ 1487618 w 2954430"/>
                <a:gd name="connsiteY4" fmla="*/ 3405917 h 3412158"/>
                <a:gd name="connsiteX5" fmla="*/ 2944027 w 2954430"/>
                <a:gd name="connsiteY5" fmla="*/ 2993961 h 3412158"/>
                <a:gd name="connsiteX6" fmla="*/ 1845479 w 2954430"/>
                <a:gd name="connsiteY6" fmla="*/ 31209 h 341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4430" h="3412158">
                  <a:moveTo>
                    <a:pt x="1845479" y="31209"/>
                  </a:moveTo>
                  <a:cubicBezTo>
                    <a:pt x="1724805" y="47853"/>
                    <a:pt x="1608292" y="56176"/>
                    <a:pt x="1487618" y="56176"/>
                  </a:cubicBezTo>
                  <a:cubicBezTo>
                    <a:pt x="1366944" y="56176"/>
                    <a:pt x="1246270" y="47853"/>
                    <a:pt x="1129758" y="31209"/>
                  </a:cubicBezTo>
                  <a:cubicBezTo>
                    <a:pt x="746930" y="1083985"/>
                    <a:pt x="372425" y="2099310"/>
                    <a:pt x="31209" y="2993961"/>
                  </a:cubicBezTo>
                  <a:cubicBezTo>
                    <a:pt x="476454" y="3268599"/>
                    <a:pt x="984117" y="3405917"/>
                    <a:pt x="1487618" y="3405917"/>
                  </a:cubicBezTo>
                  <a:cubicBezTo>
                    <a:pt x="1991120" y="3405917"/>
                    <a:pt x="2498782" y="3268599"/>
                    <a:pt x="2944027" y="2993961"/>
                  </a:cubicBezTo>
                  <a:cubicBezTo>
                    <a:pt x="2602812" y="2099310"/>
                    <a:pt x="2228306" y="1083985"/>
                    <a:pt x="1845479" y="3120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67D5CA8-BC51-410E-B15E-64F0A3C660B6}"/>
                </a:ext>
              </a:extLst>
            </p:cNvPr>
            <p:cNvSpPr/>
            <p:nvPr/>
          </p:nvSpPr>
          <p:spPr>
            <a:xfrm>
              <a:off x="6709773" y="4841124"/>
              <a:ext cx="2954429" cy="998681"/>
            </a:xfrm>
            <a:custGeom>
              <a:avLst/>
              <a:gdLst>
                <a:gd name="connsiteX0" fmla="*/ 31209 w 2954430"/>
                <a:gd name="connsiteY0" fmla="*/ 584644 h 998680"/>
                <a:gd name="connsiteX1" fmla="*/ 1487618 w 2954430"/>
                <a:gd name="connsiteY1" fmla="*/ 996600 h 998680"/>
                <a:gd name="connsiteX2" fmla="*/ 2944027 w 2954430"/>
                <a:gd name="connsiteY2" fmla="*/ 584644 h 998680"/>
                <a:gd name="connsiteX3" fmla="*/ 2731808 w 2954430"/>
                <a:gd name="connsiteY3" fmla="*/ 31209 h 998680"/>
                <a:gd name="connsiteX4" fmla="*/ 239267 w 2954430"/>
                <a:gd name="connsiteY4" fmla="*/ 31209 h 998680"/>
                <a:gd name="connsiteX5" fmla="*/ 31209 w 2954430"/>
                <a:gd name="connsiteY5" fmla="*/ 584644 h 99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4430" h="998680">
                  <a:moveTo>
                    <a:pt x="31209" y="584644"/>
                  </a:moveTo>
                  <a:cubicBezTo>
                    <a:pt x="476454" y="859282"/>
                    <a:pt x="984117" y="996600"/>
                    <a:pt x="1487618" y="996600"/>
                  </a:cubicBezTo>
                  <a:cubicBezTo>
                    <a:pt x="1991120" y="996600"/>
                    <a:pt x="2498782" y="859282"/>
                    <a:pt x="2944027" y="584644"/>
                  </a:cubicBezTo>
                  <a:cubicBezTo>
                    <a:pt x="2873288" y="405714"/>
                    <a:pt x="2806709" y="218461"/>
                    <a:pt x="2731808" y="31209"/>
                  </a:cubicBezTo>
                  <a:cubicBezTo>
                    <a:pt x="1949508" y="422359"/>
                    <a:pt x="1025728" y="422359"/>
                    <a:pt x="239267" y="31209"/>
                  </a:cubicBezTo>
                  <a:cubicBezTo>
                    <a:pt x="168527" y="222622"/>
                    <a:pt x="97787" y="405714"/>
                    <a:pt x="31209" y="58464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6CCD701-E2B8-47DD-8205-8B0CF6D2C478}"/>
                </a:ext>
              </a:extLst>
            </p:cNvPr>
            <p:cNvSpPr/>
            <p:nvPr/>
          </p:nvSpPr>
          <p:spPr>
            <a:xfrm>
              <a:off x="7130051" y="3642787"/>
              <a:ext cx="2122196" cy="915457"/>
            </a:xfrm>
            <a:custGeom>
              <a:avLst/>
              <a:gdLst>
                <a:gd name="connsiteX0" fmla="*/ 31209 w 2122196"/>
                <a:gd name="connsiteY0" fmla="*/ 705318 h 915457"/>
                <a:gd name="connsiteX1" fmla="*/ 2099310 w 2122196"/>
                <a:gd name="connsiteY1" fmla="*/ 705318 h 915457"/>
                <a:gd name="connsiteX2" fmla="*/ 1874607 w 2122196"/>
                <a:gd name="connsiteY2" fmla="*/ 31209 h 915457"/>
                <a:gd name="connsiteX3" fmla="*/ 251751 w 2122196"/>
                <a:gd name="connsiteY3" fmla="*/ 31209 h 915457"/>
                <a:gd name="connsiteX4" fmla="*/ 31209 w 2122196"/>
                <a:gd name="connsiteY4" fmla="*/ 705318 h 91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2196" h="915457">
                  <a:moveTo>
                    <a:pt x="31209" y="705318"/>
                  </a:moveTo>
                  <a:cubicBezTo>
                    <a:pt x="692835" y="971633"/>
                    <a:pt x="1437684" y="971633"/>
                    <a:pt x="2099310" y="705318"/>
                  </a:cubicBezTo>
                  <a:cubicBezTo>
                    <a:pt x="2024409" y="509743"/>
                    <a:pt x="1949508" y="230945"/>
                    <a:pt x="1874607" y="31209"/>
                  </a:cubicBezTo>
                  <a:cubicBezTo>
                    <a:pt x="1346138" y="193494"/>
                    <a:pt x="780219" y="193494"/>
                    <a:pt x="251751" y="31209"/>
                  </a:cubicBezTo>
                  <a:cubicBezTo>
                    <a:pt x="181011" y="230945"/>
                    <a:pt x="106110" y="509743"/>
                    <a:pt x="31209" y="70531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5630840-07AD-4F54-9905-12B94974E5E6}"/>
                </a:ext>
              </a:extLst>
            </p:cNvPr>
            <p:cNvSpPr/>
            <p:nvPr/>
          </p:nvSpPr>
          <p:spPr>
            <a:xfrm>
              <a:off x="7579457" y="2461015"/>
              <a:ext cx="1206739" cy="749010"/>
            </a:xfrm>
            <a:custGeom>
              <a:avLst/>
              <a:gdLst>
                <a:gd name="connsiteX0" fmla="*/ 975794 w 1206739"/>
                <a:gd name="connsiteY0" fmla="*/ 31209 h 749010"/>
                <a:gd name="connsiteX1" fmla="*/ 617934 w 1206739"/>
                <a:gd name="connsiteY1" fmla="*/ 56176 h 749010"/>
                <a:gd name="connsiteX2" fmla="*/ 260073 w 1206739"/>
                <a:gd name="connsiteY2" fmla="*/ 31209 h 749010"/>
                <a:gd name="connsiteX3" fmla="*/ 31209 w 1206739"/>
                <a:gd name="connsiteY3" fmla="*/ 659545 h 749010"/>
                <a:gd name="connsiteX4" fmla="*/ 1208820 w 1206739"/>
                <a:gd name="connsiteY4" fmla="*/ 659545 h 749010"/>
                <a:gd name="connsiteX5" fmla="*/ 975794 w 1206739"/>
                <a:gd name="connsiteY5" fmla="*/ 31209 h 74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6739" h="749010">
                  <a:moveTo>
                    <a:pt x="975794" y="31209"/>
                  </a:moveTo>
                  <a:cubicBezTo>
                    <a:pt x="855120" y="47853"/>
                    <a:pt x="738608" y="56176"/>
                    <a:pt x="617934" y="56176"/>
                  </a:cubicBezTo>
                  <a:cubicBezTo>
                    <a:pt x="497260" y="56176"/>
                    <a:pt x="376586" y="47853"/>
                    <a:pt x="260073" y="31209"/>
                  </a:cubicBezTo>
                  <a:cubicBezTo>
                    <a:pt x="181011" y="243428"/>
                    <a:pt x="106110" y="455648"/>
                    <a:pt x="31209" y="659545"/>
                  </a:cubicBezTo>
                  <a:cubicBezTo>
                    <a:pt x="418197" y="742769"/>
                    <a:pt x="821831" y="742769"/>
                    <a:pt x="1208820" y="659545"/>
                  </a:cubicBezTo>
                  <a:cubicBezTo>
                    <a:pt x="1129757" y="455648"/>
                    <a:pt x="1054856" y="243428"/>
                    <a:pt x="975794" y="312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FA6D60-B21E-4211-83AC-5999079BDFFF}"/>
                </a:ext>
              </a:extLst>
            </p:cNvPr>
            <p:cNvSpPr/>
            <p:nvPr/>
          </p:nvSpPr>
          <p:spPr>
            <a:xfrm>
              <a:off x="7807245" y="2003286"/>
              <a:ext cx="749010" cy="582564"/>
            </a:xfrm>
            <a:custGeom>
              <a:avLst/>
              <a:gdLst>
                <a:gd name="connsiteX0" fmla="*/ 748006 w 749010"/>
                <a:gd name="connsiteY0" fmla="*/ 488937 h 582563"/>
                <a:gd name="connsiteX1" fmla="*/ 390146 w 749010"/>
                <a:gd name="connsiteY1" fmla="*/ 572161 h 582563"/>
                <a:gd name="connsiteX2" fmla="*/ 32285 w 749010"/>
                <a:gd name="connsiteY2" fmla="*/ 488937 h 582563"/>
                <a:gd name="connsiteX3" fmla="*/ 390146 w 749010"/>
                <a:gd name="connsiteY3" fmla="*/ 31209 h 582563"/>
                <a:gd name="connsiteX4" fmla="*/ 748006 w 749010"/>
                <a:gd name="connsiteY4" fmla="*/ 488937 h 58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10" h="582563">
                  <a:moveTo>
                    <a:pt x="748006" y="488937"/>
                  </a:moveTo>
                  <a:cubicBezTo>
                    <a:pt x="764651" y="530549"/>
                    <a:pt x="585721" y="572161"/>
                    <a:pt x="390146" y="572161"/>
                  </a:cubicBezTo>
                  <a:cubicBezTo>
                    <a:pt x="194571" y="572161"/>
                    <a:pt x="15641" y="534710"/>
                    <a:pt x="32285" y="488937"/>
                  </a:cubicBezTo>
                  <a:cubicBezTo>
                    <a:pt x="53091" y="422359"/>
                    <a:pt x="194571" y="31209"/>
                    <a:pt x="390146" y="31209"/>
                  </a:cubicBezTo>
                  <a:cubicBezTo>
                    <a:pt x="585721" y="31209"/>
                    <a:pt x="689750" y="351619"/>
                    <a:pt x="748006" y="48893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D84FDF-3FEE-4C3A-AA25-382FC3C5A330}"/>
              </a:ext>
            </a:extLst>
          </p:cNvPr>
          <p:cNvGrpSpPr/>
          <p:nvPr/>
        </p:nvGrpSpPr>
        <p:grpSpPr>
          <a:xfrm>
            <a:off x="7438157" y="2458739"/>
            <a:ext cx="1200457" cy="1302750"/>
            <a:chOff x="6064791" y="2003286"/>
            <a:chExt cx="4244393" cy="460606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5EB0E5-2C20-4153-BB91-B5B9677076C3}"/>
                </a:ext>
              </a:extLst>
            </p:cNvPr>
            <p:cNvSpPr/>
            <p:nvPr/>
          </p:nvSpPr>
          <p:spPr>
            <a:xfrm>
              <a:off x="6064791" y="5552161"/>
              <a:ext cx="4244393" cy="1057186"/>
            </a:xfrm>
            <a:custGeom>
              <a:avLst/>
              <a:gdLst>
                <a:gd name="connsiteX0" fmla="*/ 4229829 w 4244392"/>
                <a:gd name="connsiteY0" fmla="*/ 72820 h 1081903"/>
                <a:gd name="connsiteX1" fmla="*/ 4229829 w 4244392"/>
                <a:gd name="connsiteY1" fmla="*/ 31209 h 1081903"/>
                <a:gd name="connsiteX2" fmla="*/ 31209 w 4244392"/>
                <a:gd name="connsiteY2" fmla="*/ 31209 h 1081903"/>
                <a:gd name="connsiteX3" fmla="*/ 31209 w 4244392"/>
                <a:gd name="connsiteY3" fmla="*/ 72820 h 1081903"/>
                <a:gd name="connsiteX4" fmla="*/ 2132599 w 4244392"/>
                <a:gd name="connsiteY4" fmla="*/ 1054856 h 108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92" h="1081903">
                  <a:moveTo>
                    <a:pt x="4229829" y="72820"/>
                  </a:moveTo>
                  <a:lnTo>
                    <a:pt x="4229829" y="31209"/>
                  </a:lnTo>
                  <a:lnTo>
                    <a:pt x="31209" y="31209"/>
                  </a:lnTo>
                  <a:lnTo>
                    <a:pt x="31209" y="72820"/>
                  </a:lnTo>
                  <a:lnTo>
                    <a:pt x="2132599" y="1054856"/>
                  </a:lnTo>
                  <a:close/>
                </a:path>
              </a:pathLst>
            </a:custGeom>
            <a:gradFill>
              <a:gsLst>
                <a:gs pos="100000">
                  <a:srgbClr val="FF7F00">
                    <a:alpha val="77000"/>
                    <a:lumMod val="15000"/>
                  </a:srgbClr>
                </a:gs>
                <a:gs pos="0">
                  <a:srgbClr val="FF7F00">
                    <a:lumMod val="35000"/>
                  </a:srgb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708349-B979-4AAB-8A8C-CA2B3AC7651C}"/>
                </a:ext>
              </a:extLst>
            </p:cNvPr>
            <p:cNvSpPr/>
            <p:nvPr/>
          </p:nvSpPr>
          <p:spPr>
            <a:xfrm>
              <a:off x="6064791" y="4616500"/>
              <a:ext cx="4244393" cy="1955749"/>
            </a:xfrm>
            <a:custGeom>
              <a:avLst/>
              <a:gdLst>
                <a:gd name="connsiteX0" fmla="*/ 4229829 w 4244392"/>
                <a:gd name="connsiteY0" fmla="*/ 950827 h 1955749"/>
                <a:gd name="connsiteX1" fmla="*/ 2132599 w 4244392"/>
                <a:gd name="connsiteY1" fmla="*/ 31209 h 1955749"/>
                <a:gd name="connsiteX2" fmla="*/ 2132599 w 4244392"/>
                <a:gd name="connsiteY2" fmla="*/ 31209 h 1955749"/>
                <a:gd name="connsiteX3" fmla="*/ 2132599 w 4244392"/>
                <a:gd name="connsiteY3" fmla="*/ 31209 h 1955749"/>
                <a:gd name="connsiteX4" fmla="*/ 31209 w 4244392"/>
                <a:gd name="connsiteY4" fmla="*/ 950827 h 1955749"/>
                <a:gd name="connsiteX5" fmla="*/ 2132599 w 4244392"/>
                <a:gd name="connsiteY5" fmla="*/ 1928702 h 1955749"/>
                <a:gd name="connsiteX6" fmla="*/ 2132599 w 4244392"/>
                <a:gd name="connsiteY6" fmla="*/ 1928702 h 1955749"/>
                <a:gd name="connsiteX7" fmla="*/ 2132599 w 4244392"/>
                <a:gd name="connsiteY7" fmla="*/ 1928702 h 19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392" h="1955749">
                  <a:moveTo>
                    <a:pt x="4229829" y="950827"/>
                  </a:moveTo>
                  <a:lnTo>
                    <a:pt x="2132599" y="31209"/>
                  </a:lnTo>
                  <a:lnTo>
                    <a:pt x="2132599" y="31209"/>
                  </a:lnTo>
                  <a:lnTo>
                    <a:pt x="2132599" y="31209"/>
                  </a:lnTo>
                  <a:lnTo>
                    <a:pt x="31209" y="950827"/>
                  </a:lnTo>
                  <a:lnTo>
                    <a:pt x="2132599" y="1928702"/>
                  </a:lnTo>
                  <a:lnTo>
                    <a:pt x="2132599" y="1928702"/>
                  </a:lnTo>
                  <a:lnTo>
                    <a:pt x="2132599" y="192870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8117A0-796A-4F40-BA1B-7B6C8F8F94FA}"/>
                </a:ext>
              </a:extLst>
            </p:cNvPr>
            <p:cNvSpPr/>
            <p:nvPr/>
          </p:nvSpPr>
          <p:spPr>
            <a:xfrm>
              <a:off x="6709772" y="2461015"/>
              <a:ext cx="2954430" cy="3412159"/>
            </a:xfrm>
            <a:custGeom>
              <a:avLst/>
              <a:gdLst>
                <a:gd name="connsiteX0" fmla="*/ 1845479 w 2954430"/>
                <a:gd name="connsiteY0" fmla="*/ 31209 h 3412158"/>
                <a:gd name="connsiteX1" fmla="*/ 1487618 w 2954430"/>
                <a:gd name="connsiteY1" fmla="*/ 56176 h 3412158"/>
                <a:gd name="connsiteX2" fmla="*/ 1129758 w 2954430"/>
                <a:gd name="connsiteY2" fmla="*/ 31209 h 3412158"/>
                <a:gd name="connsiteX3" fmla="*/ 31209 w 2954430"/>
                <a:gd name="connsiteY3" fmla="*/ 2993961 h 3412158"/>
                <a:gd name="connsiteX4" fmla="*/ 1487618 w 2954430"/>
                <a:gd name="connsiteY4" fmla="*/ 3405917 h 3412158"/>
                <a:gd name="connsiteX5" fmla="*/ 2944027 w 2954430"/>
                <a:gd name="connsiteY5" fmla="*/ 2993961 h 3412158"/>
                <a:gd name="connsiteX6" fmla="*/ 1845479 w 2954430"/>
                <a:gd name="connsiteY6" fmla="*/ 31209 h 341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4430" h="3412158">
                  <a:moveTo>
                    <a:pt x="1845479" y="31209"/>
                  </a:moveTo>
                  <a:cubicBezTo>
                    <a:pt x="1724805" y="47853"/>
                    <a:pt x="1608292" y="56176"/>
                    <a:pt x="1487618" y="56176"/>
                  </a:cubicBezTo>
                  <a:cubicBezTo>
                    <a:pt x="1366944" y="56176"/>
                    <a:pt x="1246270" y="47853"/>
                    <a:pt x="1129758" y="31209"/>
                  </a:cubicBezTo>
                  <a:cubicBezTo>
                    <a:pt x="746930" y="1083985"/>
                    <a:pt x="372425" y="2099310"/>
                    <a:pt x="31209" y="2993961"/>
                  </a:cubicBezTo>
                  <a:cubicBezTo>
                    <a:pt x="476454" y="3268599"/>
                    <a:pt x="984117" y="3405917"/>
                    <a:pt x="1487618" y="3405917"/>
                  </a:cubicBezTo>
                  <a:cubicBezTo>
                    <a:pt x="1991120" y="3405917"/>
                    <a:pt x="2498782" y="3268599"/>
                    <a:pt x="2944027" y="2993961"/>
                  </a:cubicBezTo>
                  <a:cubicBezTo>
                    <a:pt x="2602812" y="2099310"/>
                    <a:pt x="2228306" y="1083985"/>
                    <a:pt x="1845479" y="3120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769ACA-2D22-452A-A5B1-C8F72989FC7E}"/>
                </a:ext>
              </a:extLst>
            </p:cNvPr>
            <p:cNvSpPr/>
            <p:nvPr/>
          </p:nvSpPr>
          <p:spPr>
            <a:xfrm>
              <a:off x="6709772" y="4845563"/>
              <a:ext cx="2954431" cy="998681"/>
            </a:xfrm>
            <a:custGeom>
              <a:avLst/>
              <a:gdLst>
                <a:gd name="connsiteX0" fmla="*/ 31209 w 2954430"/>
                <a:gd name="connsiteY0" fmla="*/ 584644 h 998680"/>
                <a:gd name="connsiteX1" fmla="*/ 1487618 w 2954430"/>
                <a:gd name="connsiteY1" fmla="*/ 996600 h 998680"/>
                <a:gd name="connsiteX2" fmla="*/ 2944027 w 2954430"/>
                <a:gd name="connsiteY2" fmla="*/ 584644 h 998680"/>
                <a:gd name="connsiteX3" fmla="*/ 2731808 w 2954430"/>
                <a:gd name="connsiteY3" fmla="*/ 31209 h 998680"/>
                <a:gd name="connsiteX4" fmla="*/ 239267 w 2954430"/>
                <a:gd name="connsiteY4" fmla="*/ 31209 h 998680"/>
                <a:gd name="connsiteX5" fmla="*/ 31209 w 2954430"/>
                <a:gd name="connsiteY5" fmla="*/ 584644 h 99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4430" h="998680">
                  <a:moveTo>
                    <a:pt x="31209" y="584644"/>
                  </a:moveTo>
                  <a:cubicBezTo>
                    <a:pt x="476454" y="859282"/>
                    <a:pt x="984117" y="996600"/>
                    <a:pt x="1487618" y="996600"/>
                  </a:cubicBezTo>
                  <a:cubicBezTo>
                    <a:pt x="1991120" y="996600"/>
                    <a:pt x="2498782" y="859282"/>
                    <a:pt x="2944027" y="584644"/>
                  </a:cubicBezTo>
                  <a:cubicBezTo>
                    <a:pt x="2873288" y="405714"/>
                    <a:pt x="2806709" y="218461"/>
                    <a:pt x="2731808" y="31209"/>
                  </a:cubicBezTo>
                  <a:cubicBezTo>
                    <a:pt x="1949508" y="422359"/>
                    <a:pt x="1025728" y="422359"/>
                    <a:pt x="239267" y="31209"/>
                  </a:cubicBezTo>
                  <a:cubicBezTo>
                    <a:pt x="168527" y="222622"/>
                    <a:pt x="97787" y="405714"/>
                    <a:pt x="31209" y="58464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A41E5C-F720-4B06-A6D3-D553A595AB53}"/>
                </a:ext>
              </a:extLst>
            </p:cNvPr>
            <p:cNvSpPr/>
            <p:nvPr/>
          </p:nvSpPr>
          <p:spPr>
            <a:xfrm>
              <a:off x="7130051" y="3642787"/>
              <a:ext cx="2122196" cy="915457"/>
            </a:xfrm>
            <a:custGeom>
              <a:avLst/>
              <a:gdLst>
                <a:gd name="connsiteX0" fmla="*/ 31209 w 2122196"/>
                <a:gd name="connsiteY0" fmla="*/ 705318 h 915457"/>
                <a:gd name="connsiteX1" fmla="*/ 2099310 w 2122196"/>
                <a:gd name="connsiteY1" fmla="*/ 705318 h 915457"/>
                <a:gd name="connsiteX2" fmla="*/ 1874607 w 2122196"/>
                <a:gd name="connsiteY2" fmla="*/ 31209 h 915457"/>
                <a:gd name="connsiteX3" fmla="*/ 251751 w 2122196"/>
                <a:gd name="connsiteY3" fmla="*/ 31209 h 915457"/>
                <a:gd name="connsiteX4" fmla="*/ 31209 w 2122196"/>
                <a:gd name="connsiteY4" fmla="*/ 705318 h 91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2196" h="915457">
                  <a:moveTo>
                    <a:pt x="31209" y="705318"/>
                  </a:moveTo>
                  <a:cubicBezTo>
                    <a:pt x="692835" y="971633"/>
                    <a:pt x="1437684" y="971633"/>
                    <a:pt x="2099310" y="705318"/>
                  </a:cubicBezTo>
                  <a:cubicBezTo>
                    <a:pt x="2024409" y="509743"/>
                    <a:pt x="1949508" y="230945"/>
                    <a:pt x="1874607" y="31209"/>
                  </a:cubicBezTo>
                  <a:cubicBezTo>
                    <a:pt x="1346138" y="193494"/>
                    <a:pt x="780219" y="193494"/>
                    <a:pt x="251751" y="31209"/>
                  </a:cubicBezTo>
                  <a:cubicBezTo>
                    <a:pt x="181011" y="230945"/>
                    <a:pt x="106110" y="509743"/>
                    <a:pt x="31209" y="70531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9E3048-6F57-423E-959B-8B54C6F69951}"/>
                </a:ext>
              </a:extLst>
            </p:cNvPr>
            <p:cNvSpPr/>
            <p:nvPr/>
          </p:nvSpPr>
          <p:spPr>
            <a:xfrm>
              <a:off x="7579457" y="2461015"/>
              <a:ext cx="1206739" cy="749010"/>
            </a:xfrm>
            <a:custGeom>
              <a:avLst/>
              <a:gdLst>
                <a:gd name="connsiteX0" fmla="*/ 975794 w 1206739"/>
                <a:gd name="connsiteY0" fmla="*/ 31209 h 749010"/>
                <a:gd name="connsiteX1" fmla="*/ 617934 w 1206739"/>
                <a:gd name="connsiteY1" fmla="*/ 56176 h 749010"/>
                <a:gd name="connsiteX2" fmla="*/ 260073 w 1206739"/>
                <a:gd name="connsiteY2" fmla="*/ 31209 h 749010"/>
                <a:gd name="connsiteX3" fmla="*/ 31209 w 1206739"/>
                <a:gd name="connsiteY3" fmla="*/ 659545 h 749010"/>
                <a:gd name="connsiteX4" fmla="*/ 1208820 w 1206739"/>
                <a:gd name="connsiteY4" fmla="*/ 659545 h 749010"/>
                <a:gd name="connsiteX5" fmla="*/ 975794 w 1206739"/>
                <a:gd name="connsiteY5" fmla="*/ 31209 h 74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6739" h="749010">
                  <a:moveTo>
                    <a:pt x="975794" y="31209"/>
                  </a:moveTo>
                  <a:cubicBezTo>
                    <a:pt x="855120" y="47853"/>
                    <a:pt x="738608" y="56176"/>
                    <a:pt x="617934" y="56176"/>
                  </a:cubicBezTo>
                  <a:cubicBezTo>
                    <a:pt x="497260" y="56176"/>
                    <a:pt x="376586" y="47853"/>
                    <a:pt x="260073" y="31209"/>
                  </a:cubicBezTo>
                  <a:cubicBezTo>
                    <a:pt x="181011" y="243428"/>
                    <a:pt x="106110" y="455648"/>
                    <a:pt x="31209" y="659545"/>
                  </a:cubicBezTo>
                  <a:cubicBezTo>
                    <a:pt x="418197" y="742769"/>
                    <a:pt x="821831" y="742769"/>
                    <a:pt x="1208820" y="659545"/>
                  </a:cubicBezTo>
                  <a:cubicBezTo>
                    <a:pt x="1129757" y="455648"/>
                    <a:pt x="1054856" y="243428"/>
                    <a:pt x="975794" y="312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19D07E-801B-44A5-8971-C81CD89FD430}"/>
                </a:ext>
              </a:extLst>
            </p:cNvPr>
            <p:cNvSpPr/>
            <p:nvPr/>
          </p:nvSpPr>
          <p:spPr>
            <a:xfrm>
              <a:off x="7807245" y="2003286"/>
              <a:ext cx="749010" cy="582564"/>
            </a:xfrm>
            <a:custGeom>
              <a:avLst/>
              <a:gdLst>
                <a:gd name="connsiteX0" fmla="*/ 748006 w 749010"/>
                <a:gd name="connsiteY0" fmla="*/ 488937 h 582563"/>
                <a:gd name="connsiteX1" fmla="*/ 390146 w 749010"/>
                <a:gd name="connsiteY1" fmla="*/ 572161 h 582563"/>
                <a:gd name="connsiteX2" fmla="*/ 32285 w 749010"/>
                <a:gd name="connsiteY2" fmla="*/ 488937 h 582563"/>
                <a:gd name="connsiteX3" fmla="*/ 390146 w 749010"/>
                <a:gd name="connsiteY3" fmla="*/ 31209 h 582563"/>
                <a:gd name="connsiteX4" fmla="*/ 748006 w 749010"/>
                <a:gd name="connsiteY4" fmla="*/ 488937 h 58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010" h="582563">
                  <a:moveTo>
                    <a:pt x="748006" y="488937"/>
                  </a:moveTo>
                  <a:cubicBezTo>
                    <a:pt x="764651" y="530549"/>
                    <a:pt x="585721" y="572161"/>
                    <a:pt x="390146" y="572161"/>
                  </a:cubicBezTo>
                  <a:cubicBezTo>
                    <a:pt x="194571" y="572161"/>
                    <a:pt x="15641" y="534710"/>
                    <a:pt x="32285" y="488937"/>
                  </a:cubicBezTo>
                  <a:cubicBezTo>
                    <a:pt x="53091" y="422359"/>
                    <a:pt x="194571" y="31209"/>
                    <a:pt x="390146" y="31209"/>
                  </a:cubicBezTo>
                  <a:cubicBezTo>
                    <a:pt x="585721" y="31209"/>
                    <a:pt x="689750" y="351619"/>
                    <a:pt x="748006" y="48893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486A1FB-BD35-4FEB-91EB-B2F5055B2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59686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4">
            <a:extLst>
              <a:ext uri="{FF2B5EF4-FFF2-40B4-BE49-F238E27FC236}">
                <a16:creationId xmlns:a16="http://schemas.microsoft.com/office/drawing/2014/main" id="{32863260-465E-4A9B-98CA-77693B32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7012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C53DECA-A5E8-4D5D-B13F-D6AD33380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2868613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0B7D759-A40B-4440-8F92-5C4DE4225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3960813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ABE637E-4C8E-4E0A-A4CF-ADD767224AB3}"/>
              </a:ext>
            </a:extLst>
          </p:cNvPr>
          <p:cNvSpPr txBox="1"/>
          <p:nvPr/>
        </p:nvSpPr>
        <p:spPr>
          <a:xfrm>
            <a:off x="718458" y="2868613"/>
            <a:ext cx="3553604" cy="10922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Kiến trúc hệ thống</a:t>
            </a:r>
          </a:p>
        </p:txBody>
      </p:sp>
      <p:pic>
        <p:nvPicPr>
          <p:cNvPr id="26626" name="Picture 2" descr="asadsad">
            <a:extLst>
              <a:ext uri="{FF2B5EF4-FFF2-40B4-BE49-F238E27FC236}">
                <a16:creationId xmlns:a16="http://schemas.microsoft.com/office/drawing/2014/main" id="{55E59674-2B59-4B29-AE48-C7EC60E2C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153" y="1028096"/>
            <a:ext cx="6445380" cy="480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48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471D6596-89AE-489F-A3DF-EC8C4A13C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19454"/>
              </p:ext>
            </p:extLst>
          </p:nvPr>
        </p:nvGraphicFramePr>
        <p:xfrm>
          <a:off x="1" y="683580"/>
          <a:ext cx="6009640" cy="593206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009640">
                  <a:extLst>
                    <a:ext uri="{9D8B030D-6E8A-4147-A177-3AD203B41FA5}">
                      <a16:colId xmlns:a16="http://schemas.microsoft.com/office/drawing/2014/main" val="537761692"/>
                    </a:ext>
                  </a:extLst>
                </a:gridCol>
              </a:tblGrid>
              <a:tr h="59320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96630"/>
                  </a:ext>
                </a:extLst>
              </a:tr>
            </a:tbl>
          </a:graphicData>
        </a:graphic>
      </p:graphicFrame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85B5E39-AC63-4131-89D5-FB413DA9EDBE}"/>
              </a:ext>
            </a:extLst>
          </p:cNvPr>
          <p:cNvSpPr txBox="1"/>
          <p:nvPr/>
        </p:nvSpPr>
        <p:spPr>
          <a:xfrm>
            <a:off x="0" y="0"/>
            <a:ext cx="7004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u="sng" dirty="0"/>
              <a:t>Mô </a:t>
            </a:r>
            <a:r>
              <a:rPr lang="vi-VN" sz="2400" b="1" u="sng" dirty="0" err="1"/>
              <a:t>tả</a:t>
            </a:r>
            <a:r>
              <a:rPr lang="vi-VN" sz="2400" b="1" u="sng" dirty="0"/>
              <a:t> chi </a:t>
            </a:r>
            <a:r>
              <a:rPr lang="vi-VN" sz="2400" b="1" u="sng" dirty="0" err="1"/>
              <a:t>tiết</a:t>
            </a:r>
            <a:r>
              <a:rPr lang="vi-VN" sz="2400" b="1" u="sng" dirty="0"/>
              <a:t> </a:t>
            </a:r>
            <a:r>
              <a:rPr lang="vi-VN" sz="2400" b="1" u="sng" dirty="0" err="1"/>
              <a:t>từng</a:t>
            </a:r>
            <a:r>
              <a:rPr lang="vi-VN" sz="2400" b="1" u="sng" dirty="0"/>
              <a:t> </a:t>
            </a:r>
            <a:r>
              <a:rPr lang="vi-VN" sz="2400" b="1" u="sng" dirty="0" err="1"/>
              <a:t>thành</a:t>
            </a:r>
            <a:r>
              <a:rPr lang="vi-VN" sz="2400" b="1" u="sng" dirty="0"/>
              <a:t> </a:t>
            </a:r>
            <a:r>
              <a:rPr lang="vi-VN" sz="2400" b="1" u="sng" dirty="0" err="1"/>
              <a:t>phần</a:t>
            </a:r>
            <a:r>
              <a:rPr lang="vi-VN" sz="2400" b="1" u="sng" dirty="0"/>
              <a:t> trong </a:t>
            </a:r>
            <a:r>
              <a:rPr lang="vi-VN" sz="2400" b="1" u="sng" dirty="0" err="1"/>
              <a:t>hệ</a:t>
            </a:r>
            <a:r>
              <a:rPr lang="vi-VN" sz="2400" b="1" u="sng" dirty="0"/>
              <a:t> </a:t>
            </a:r>
            <a:r>
              <a:rPr lang="vi-VN" sz="2400" b="1" u="sng" dirty="0" err="1"/>
              <a:t>thống</a:t>
            </a:r>
            <a:endParaRPr lang="vi-VN" sz="2400" b="1" u="sng" dirty="0"/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13ECBE30-B60C-442A-B0C9-7971C49CE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53067"/>
              </p:ext>
            </p:extLst>
          </p:nvPr>
        </p:nvGraphicFramePr>
        <p:xfrm>
          <a:off x="173990" y="1278384"/>
          <a:ext cx="5315974" cy="489604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685676">
                  <a:extLst>
                    <a:ext uri="{9D8B030D-6E8A-4147-A177-3AD203B41FA5}">
                      <a16:colId xmlns:a16="http://schemas.microsoft.com/office/drawing/2014/main" val="492229589"/>
                    </a:ext>
                  </a:extLst>
                </a:gridCol>
                <a:gridCol w="3630298">
                  <a:extLst>
                    <a:ext uri="{9D8B030D-6E8A-4147-A177-3AD203B41FA5}">
                      <a16:colId xmlns:a16="http://schemas.microsoft.com/office/drawing/2014/main" val="3229432356"/>
                    </a:ext>
                  </a:extLst>
                </a:gridCol>
              </a:tblGrid>
              <a:tr h="4896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BangDiem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Đọc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ghi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trong</a:t>
                      </a:r>
                      <a:r>
                        <a:rPr lang="en-US" sz="1600" dirty="0">
                          <a:effectLst/>
                        </a:rPr>
                        <a:t> Database</a:t>
                      </a:r>
                      <a:endParaRPr lang="vi-V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863780"/>
                  </a:ext>
                </a:extLst>
              </a:tr>
              <a:tr h="4896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GiaoVien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Đọc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ghi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trong</a:t>
                      </a:r>
                      <a:r>
                        <a:rPr lang="en-US" sz="1600" dirty="0">
                          <a:effectLst/>
                        </a:rPr>
                        <a:t> Database</a:t>
                      </a:r>
                      <a:endParaRPr lang="vi-V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7144574"/>
                  </a:ext>
                </a:extLst>
              </a:tr>
              <a:tr h="4896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HocKy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Đọc ghi trong Database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3367481"/>
                  </a:ext>
                </a:extLst>
              </a:tr>
              <a:tr h="4896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HocSinh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Đọc ghi trong Database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1385274"/>
                  </a:ext>
                </a:extLst>
              </a:tr>
              <a:tr h="4896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KiemTra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Đọc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ghi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trong</a:t>
                      </a:r>
                      <a:r>
                        <a:rPr lang="en-US" sz="1600" dirty="0">
                          <a:effectLst/>
                        </a:rPr>
                        <a:t> Database</a:t>
                      </a:r>
                      <a:endParaRPr lang="vi-V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8164987"/>
                  </a:ext>
                </a:extLst>
              </a:tr>
              <a:tr h="4896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Lop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Đọc ghi trong Database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8999665"/>
                  </a:ext>
                </a:extLst>
              </a:tr>
              <a:tr h="4896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MonHoc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Đọc ghi trong Database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986182"/>
                  </a:ext>
                </a:extLst>
              </a:tr>
              <a:tr h="4896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PhuHuynh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Đọc ghi trong Database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3483463"/>
                  </a:ext>
                </a:extLst>
              </a:tr>
              <a:tr h="4896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QuanHe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Đọc ghi trong Database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8528983"/>
                  </a:ext>
                </a:extLst>
              </a:tr>
              <a:tr h="4896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Users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Đọc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ghi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trong</a:t>
                      </a:r>
                      <a:r>
                        <a:rPr lang="en-US" sz="1600" dirty="0">
                          <a:effectLst/>
                        </a:rPr>
                        <a:t> Database</a:t>
                      </a:r>
                      <a:endParaRPr lang="vi-V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330793"/>
                  </a:ext>
                </a:extLst>
              </a:tr>
            </a:tbl>
          </a:graphicData>
        </a:graphic>
      </p:graphicFrame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77A13E08-4B77-49C2-A424-66576E75D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411444"/>
              </p:ext>
            </p:extLst>
          </p:nvPr>
        </p:nvGraphicFramePr>
        <p:xfrm>
          <a:off x="6182358" y="594804"/>
          <a:ext cx="6009639" cy="336463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009639">
                  <a:extLst>
                    <a:ext uri="{9D8B030D-6E8A-4147-A177-3AD203B41FA5}">
                      <a16:colId xmlns:a16="http://schemas.microsoft.com/office/drawing/2014/main" val="1689008823"/>
                    </a:ext>
                  </a:extLst>
                </a:gridCol>
              </a:tblGrid>
              <a:tr h="3364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Controllers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60341"/>
                  </a:ext>
                </a:extLst>
              </a:tr>
            </a:tbl>
          </a:graphicData>
        </a:graphic>
      </p:graphicFrame>
      <p:graphicFrame>
        <p:nvGraphicFramePr>
          <p:cNvPr id="8" name="Bảng 7">
            <a:extLst>
              <a:ext uri="{FF2B5EF4-FFF2-40B4-BE49-F238E27FC236}">
                <a16:creationId xmlns:a16="http://schemas.microsoft.com/office/drawing/2014/main" id="{2E11D3A5-E0AC-4A2D-81D9-659A45F20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137266"/>
              </p:ext>
            </p:extLst>
          </p:nvPr>
        </p:nvGraphicFramePr>
        <p:xfrm>
          <a:off x="6182359" y="1036911"/>
          <a:ext cx="6009640" cy="2656199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905635">
                  <a:extLst>
                    <a:ext uri="{9D8B030D-6E8A-4147-A177-3AD203B41FA5}">
                      <a16:colId xmlns:a16="http://schemas.microsoft.com/office/drawing/2014/main" val="2842629530"/>
                    </a:ext>
                  </a:extLst>
                </a:gridCol>
                <a:gridCol w="4104005">
                  <a:extLst>
                    <a:ext uri="{9D8B030D-6E8A-4147-A177-3AD203B41FA5}">
                      <a16:colId xmlns:a16="http://schemas.microsoft.com/office/drawing/2014/main" val="166731111"/>
                    </a:ext>
                  </a:extLst>
                </a:gridCol>
              </a:tblGrid>
              <a:tr h="4848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Lớp đối tượng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Diễn giải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9592521"/>
                  </a:ext>
                </a:extLst>
              </a:tr>
              <a:tr h="6203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StudentControllers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Điều khiển các phương thức POST và GET ở View Student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6956690"/>
                  </a:ext>
                </a:extLst>
              </a:tr>
              <a:tr h="3101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HomeControllers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Điều khiển các phương thức POST và GET ở View Home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9781658"/>
                  </a:ext>
                </a:extLst>
              </a:tr>
              <a:tr h="6203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TeacherControllers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Điều khiển các phương thức POST và GET ở View Teacher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6989909"/>
                  </a:ext>
                </a:extLst>
              </a:tr>
              <a:tr h="6203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ValidationController</a:t>
                      </a:r>
                      <a:endPara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Điều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khiển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các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phương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thức</a:t>
                      </a:r>
                      <a:r>
                        <a:rPr lang="en-US" sz="1200" dirty="0">
                          <a:effectLst/>
                        </a:rPr>
                        <a:t> POST </a:t>
                      </a:r>
                      <a:r>
                        <a:rPr lang="en-US" sz="1200" dirty="0" err="1">
                          <a:effectLst/>
                        </a:rPr>
                        <a:t>và</a:t>
                      </a:r>
                      <a:r>
                        <a:rPr lang="en-US" sz="1200" dirty="0">
                          <a:effectLst/>
                        </a:rPr>
                        <a:t> GET ở View Validation</a:t>
                      </a:r>
                      <a:endParaRPr lang="vi-V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070844"/>
                  </a:ext>
                </a:extLst>
              </a:tr>
            </a:tbl>
          </a:graphicData>
        </a:graphic>
      </p:graphicFrame>
      <p:graphicFrame>
        <p:nvGraphicFramePr>
          <p:cNvPr id="9" name="Bảng 8">
            <a:extLst>
              <a:ext uri="{FF2B5EF4-FFF2-40B4-BE49-F238E27FC236}">
                <a16:creationId xmlns:a16="http://schemas.microsoft.com/office/drawing/2014/main" id="{42F07389-1552-4A55-8D3C-F14957E3D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02390"/>
              </p:ext>
            </p:extLst>
          </p:nvPr>
        </p:nvGraphicFramePr>
        <p:xfrm>
          <a:off x="6182356" y="3959442"/>
          <a:ext cx="6009639" cy="26562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009639">
                  <a:extLst>
                    <a:ext uri="{9D8B030D-6E8A-4147-A177-3AD203B41FA5}">
                      <a16:colId xmlns:a16="http://schemas.microsoft.com/office/drawing/2014/main" val="1689008823"/>
                    </a:ext>
                  </a:extLst>
                </a:gridCol>
              </a:tblGrid>
              <a:tr h="2656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Views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60341"/>
                  </a:ext>
                </a:extLst>
              </a:tr>
            </a:tbl>
          </a:graphicData>
        </a:graphic>
      </p:graphicFrame>
      <p:graphicFrame>
        <p:nvGraphicFramePr>
          <p:cNvPr id="10" name="Bảng 9">
            <a:extLst>
              <a:ext uri="{FF2B5EF4-FFF2-40B4-BE49-F238E27FC236}">
                <a16:creationId xmlns:a16="http://schemas.microsoft.com/office/drawing/2014/main" id="{91D51D18-048A-43A9-A3B3-4F0857D09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14027"/>
              </p:ext>
            </p:extLst>
          </p:nvPr>
        </p:nvGraphicFramePr>
        <p:xfrm>
          <a:off x="6182360" y="4307573"/>
          <a:ext cx="6009640" cy="2066595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905635">
                  <a:extLst>
                    <a:ext uri="{9D8B030D-6E8A-4147-A177-3AD203B41FA5}">
                      <a16:colId xmlns:a16="http://schemas.microsoft.com/office/drawing/2014/main" val="2125388489"/>
                    </a:ext>
                  </a:extLst>
                </a:gridCol>
                <a:gridCol w="4104005">
                  <a:extLst>
                    <a:ext uri="{9D8B030D-6E8A-4147-A177-3AD203B41FA5}">
                      <a16:colId xmlns:a16="http://schemas.microsoft.com/office/drawing/2014/main" val="2663227387"/>
                    </a:ext>
                  </a:extLst>
                </a:gridCol>
              </a:tblGrid>
              <a:tr h="413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Lớp đối tượng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Diễn giải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0187716"/>
                  </a:ext>
                </a:extLst>
              </a:tr>
              <a:tr h="4133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Home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Hiện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thị</a:t>
                      </a:r>
                      <a:r>
                        <a:rPr lang="en-US" sz="1600" dirty="0">
                          <a:effectLst/>
                        </a:rPr>
                        <a:t> web </a:t>
                      </a:r>
                      <a:r>
                        <a:rPr lang="en-US" sz="1600" dirty="0" err="1">
                          <a:effectLst/>
                        </a:rPr>
                        <a:t>lên</a:t>
                      </a:r>
                      <a:r>
                        <a:rPr lang="en-US" sz="1600" dirty="0">
                          <a:effectLst/>
                        </a:rPr>
                        <a:t> Client</a:t>
                      </a:r>
                      <a:endParaRPr lang="vi-V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8643254"/>
                  </a:ext>
                </a:extLst>
              </a:tr>
              <a:tr h="4133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Student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Hiển thị web lên Client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7517130"/>
                  </a:ext>
                </a:extLst>
              </a:tr>
              <a:tr h="4133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Teacher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Hiển thị web lên Client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1568374"/>
                  </a:ext>
                </a:extLst>
              </a:tr>
              <a:tr h="4133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Validations</a:t>
                      </a:r>
                      <a:endParaRPr lang="vi-VN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Hiển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thị</a:t>
                      </a:r>
                      <a:r>
                        <a:rPr lang="en-US" sz="1600" dirty="0">
                          <a:effectLst/>
                        </a:rPr>
                        <a:t> web </a:t>
                      </a:r>
                      <a:r>
                        <a:rPr lang="en-US" sz="1600" dirty="0" err="1">
                          <a:effectLst/>
                        </a:rPr>
                        <a:t>lên</a:t>
                      </a:r>
                      <a:r>
                        <a:rPr lang="en-US" sz="1600" dirty="0">
                          <a:effectLst/>
                        </a:rPr>
                        <a:t> Client</a:t>
                      </a:r>
                      <a:endParaRPr lang="vi-V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9216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82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 err="1">
                <a:ea typeface="맑은 고딕" pitchFamily="50" charset="-127"/>
              </a:rPr>
              <a:t>Thiết</a:t>
            </a:r>
            <a:r>
              <a:rPr lang="en-US" altLang="ko-KR" dirty="0">
                <a:ea typeface="맑은 고딕" pitchFamily="50" charset="-127"/>
              </a:rPr>
              <a:t> </a:t>
            </a:r>
            <a:r>
              <a:rPr lang="en-US" altLang="ko-KR" dirty="0" err="1">
                <a:ea typeface="맑은 고딕" pitchFamily="50" charset="-127"/>
              </a:rPr>
              <a:t>Kế</a:t>
            </a:r>
            <a:r>
              <a:rPr lang="en-US" altLang="ko-KR" dirty="0">
                <a:ea typeface="맑은 고딕" pitchFamily="50" charset="-127"/>
              </a:rPr>
              <a:t> </a:t>
            </a:r>
            <a:r>
              <a:rPr lang="en-US" altLang="ko-KR" dirty="0" err="1">
                <a:ea typeface="맑은 고딕" pitchFamily="50" charset="-127"/>
              </a:rPr>
              <a:t>Giao</a:t>
            </a:r>
            <a:r>
              <a:rPr lang="en-US" altLang="ko-KR" dirty="0">
                <a:ea typeface="맑은 고딕" pitchFamily="50" charset="-127"/>
              </a:rPr>
              <a:t> </a:t>
            </a:r>
            <a:r>
              <a:rPr lang="en-US" altLang="ko-KR" dirty="0" err="1">
                <a:ea typeface="맑은 고딕" pitchFamily="50" charset="-127"/>
              </a:rPr>
              <a:t>Diện</a:t>
            </a:r>
            <a:endParaRPr lang="en-US" altLang="ko-K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339" y="288331"/>
            <a:ext cx="1255296" cy="3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4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 err="1">
                <a:solidFill>
                  <a:srgbClr val="1CBBB4"/>
                </a:solidFill>
              </a:rPr>
              <a:t>Danh</a:t>
            </a:r>
            <a:r>
              <a:rPr lang="en-US" altLang="ko-KR" b="1" dirty="0">
                <a:solidFill>
                  <a:srgbClr val="1CBBB4"/>
                </a:solidFill>
              </a:rPr>
              <a:t> </a:t>
            </a:r>
            <a:r>
              <a:rPr lang="en-US" altLang="ko-KR" b="1" dirty="0" err="1">
                <a:solidFill>
                  <a:srgbClr val="1CBBB4"/>
                </a:solidFill>
              </a:rPr>
              <a:t>sách</a:t>
            </a:r>
            <a:r>
              <a:rPr lang="en-US" altLang="ko-KR" b="1" dirty="0">
                <a:solidFill>
                  <a:srgbClr val="1CBBB4"/>
                </a:solidFill>
              </a:rPr>
              <a:t> </a:t>
            </a:r>
            <a:r>
              <a:rPr lang="en-US" altLang="ko-KR" b="1" dirty="0" err="1">
                <a:solidFill>
                  <a:srgbClr val="1CBBB4"/>
                </a:solidFill>
              </a:rPr>
              <a:t>Màn</a:t>
            </a:r>
            <a:r>
              <a:rPr lang="en-US" altLang="ko-KR" b="1" dirty="0">
                <a:solidFill>
                  <a:srgbClr val="1CBBB4"/>
                </a:solidFill>
              </a:rPr>
              <a:t> </a:t>
            </a:r>
            <a:r>
              <a:rPr lang="en-US" altLang="ko-KR" b="1" dirty="0" err="1">
                <a:solidFill>
                  <a:srgbClr val="1CBBB4"/>
                </a:solidFill>
              </a:rPr>
              <a:t>Hình</a:t>
            </a:r>
            <a:endParaRPr lang="ko-KR" altLang="en-US" b="1" dirty="0">
              <a:solidFill>
                <a:srgbClr val="1CBBB4"/>
              </a:solidFill>
            </a:endParaRPr>
          </a:p>
        </p:txBody>
      </p:sp>
      <p:pic>
        <p:nvPicPr>
          <p:cNvPr id="27" name="Chỗ dành sẵn cho Hình ảnh 26">
            <a:extLst>
              <a:ext uri="{FF2B5EF4-FFF2-40B4-BE49-F238E27FC236}">
                <a16:creationId xmlns:a16="http://schemas.microsoft.com/office/drawing/2014/main" id="{77C6A62A-3640-46D3-8DB8-DD4786870D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r="9881"/>
          <a:stretch>
            <a:fillRect/>
          </a:stretch>
        </p:blipFill>
        <p:spPr/>
      </p:pic>
      <p:graphicFrame>
        <p:nvGraphicFramePr>
          <p:cNvPr id="25" name="Bảng 24">
            <a:extLst>
              <a:ext uri="{FF2B5EF4-FFF2-40B4-BE49-F238E27FC236}">
                <a16:creationId xmlns:a16="http://schemas.microsoft.com/office/drawing/2014/main" id="{F24CAECE-FC7C-4498-B257-919D6442F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35307"/>
              </p:ext>
            </p:extLst>
          </p:nvPr>
        </p:nvGraphicFramePr>
        <p:xfrm>
          <a:off x="5924145" y="1984999"/>
          <a:ext cx="6267855" cy="308593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{3C2FFA5D-87B4-456A-9821-1D502468CF0F}</a:tableStyleId>
              </a:tblPr>
              <a:tblGrid>
                <a:gridCol w="520750">
                  <a:extLst>
                    <a:ext uri="{9D8B030D-6E8A-4147-A177-3AD203B41FA5}">
                      <a16:colId xmlns:a16="http://schemas.microsoft.com/office/drawing/2014/main" val="1265245117"/>
                    </a:ext>
                  </a:extLst>
                </a:gridCol>
                <a:gridCol w="2038142">
                  <a:extLst>
                    <a:ext uri="{9D8B030D-6E8A-4147-A177-3AD203B41FA5}">
                      <a16:colId xmlns:a16="http://schemas.microsoft.com/office/drawing/2014/main" val="3821516990"/>
                    </a:ext>
                  </a:extLst>
                </a:gridCol>
                <a:gridCol w="3708963">
                  <a:extLst>
                    <a:ext uri="{9D8B030D-6E8A-4147-A177-3AD203B41FA5}">
                      <a16:colId xmlns:a16="http://schemas.microsoft.com/office/drawing/2014/main" val="2014970870"/>
                    </a:ext>
                  </a:extLst>
                </a:gridCol>
              </a:tblGrid>
              <a:tr h="3857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STT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Tên màn hình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Ý nghĩa/Ghi chú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701253"/>
                  </a:ext>
                </a:extLst>
              </a:tr>
              <a:tr h="3857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Đăng nhập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Đăng nhập vào hệ thống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7539270"/>
                  </a:ext>
                </a:extLst>
              </a:tr>
              <a:tr h="3857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Thông tin học sinh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Xem thông tin học sinh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85855"/>
                  </a:ext>
                </a:extLst>
              </a:tr>
              <a:tr h="3857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Xem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điểm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Xem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điểm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của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học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sinh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3154737"/>
                  </a:ext>
                </a:extLst>
              </a:tr>
              <a:tr h="3857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View about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Thông tin nhóm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8118382"/>
                  </a:ext>
                </a:extLst>
              </a:tr>
              <a:tr h="3857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Thông tin giáo viên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Xem thông tin giáo viên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058684"/>
                  </a:ext>
                </a:extLst>
              </a:tr>
              <a:tr h="3857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Thêm điểm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Nhập thêm điểm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7882301"/>
                  </a:ext>
                </a:extLst>
              </a:tr>
              <a:tr h="3857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Sửa điểm</a:t>
                      </a:r>
                      <a:endParaRPr lang="vi-V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Sửa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điểm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đã</a:t>
                      </a:r>
                      <a:r>
                        <a:rPr lang="en-US" sz="1400" dirty="0">
                          <a:effectLst/>
                        </a:rPr>
                        <a:t> nhập</a:t>
                      </a:r>
                      <a:endParaRPr lang="vi-V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0364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97636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6676021" y="4794193"/>
            <a:ext cx="47880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Phát</a:t>
            </a:r>
            <a:r>
              <a:rPr lang="en-US" altLang="ko-KR" sz="3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Biểu</a:t>
            </a:r>
            <a:r>
              <a:rPr lang="en-US" altLang="ko-KR" sz="3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Bài</a:t>
            </a:r>
            <a:r>
              <a:rPr lang="en-US" altLang="ko-KR" sz="3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Toán</a:t>
            </a:r>
            <a:endParaRPr lang="en-US" altLang="ko-KR" sz="36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4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1B9BAF1-DC7A-4DB5-A421-B3E5014A090B}"/>
              </a:ext>
            </a:extLst>
          </p:cNvPr>
          <p:cNvSpPr txBox="1"/>
          <p:nvPr/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Màn</a:t>
            </a:r>
            <a:r>
              <a:rPr lang="en-US" sz="26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hình Đăng nhập</a:t>
            </a:r>
          </a:p>
        </p:txBody>
      </p:sp>
      <p:pic>
        <p:nvPicPr>
          <p:cNvPr id="19459" name="Picture 3" descr="80276172_2449900201803753_3022960358458392576_n">
            <a:extLst>
              <a:ext uri="{FF2B5EF4-FFF2-40B4-BE49-F238E27FC236}">
                <a16:creationId xmlns:a16="http://schemas.microsoft.com/office/drawing/2014/main" id="{88F3485C-8771-4408-955C-9FD2DD1A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208820"/>
            <a:ext cx="8013970" cy="41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A844F26-8031-4E93-B169-9DC66538CF1D}"/>
              </a:ext>
            </a:extLst>
          </p:cNvPr>
          <p:cNvSpPr txBox="1"/>
          <p:nvPr/>
        </p:nvSpPr>
        <p:spPr>
          <a:xfrm>
            <a:off x="4038600" y="488487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/>
              <a:t>Mô</a:t>
            </a:r>
            <a:r>
              <a:rPr lang="en-US" sz="1500" dirty="0"/>
              <a:t> </a:t>
            </a:r>
            <a:r>
              <a:rPr lang="en-US" sz="1500" dirty="0" err="1"/>
              <a:t>tả</a:t>
            </a:r>
            <a:r>
              <a:rPr lang="en-US" sz="15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1. Nhập </a:t>
            </a:r>
            <a:r>
              <a:rPr lang="en-US" sz="1500" dirty="0" err="1"/>
              <a:t>vào</a:t>
            </a:r>
            <a:r>
              <a:rPr lang="en-US" sz="1500" dirty="0"/>
              <a:t> </a:t>
            </a:r>
            <a:r>
              <a:rPr lang="en-US" sz="1500" dirty="0" err="1"/>
              <a:t>tên</a:t>
            </a:r>
            <a:r>
              <a:rPr lang="en-US" sz="1500" dirty="0"/>
              <a:t> </a:t>
            </a:r>
            <a:r>
              <a:rPr lang="en-US" sz="1500" dirty="0" err="1"/>
              <a:t>đăng</a:t>
            </a:r>
            <a:r>
              <a:rPr lang="en-US" sz="1500" dirty="0"/>
              <a:t> nhập </a:t>
            </a:r>
            <a:r>
              <a:rPr lang="en-US" sz="1500" dirty="0" err="1"/>
              <a:t>với</a:t>
            </a:r>
            <a:r>
              <a:rPr lang="en-US" sz="1500" dirty="0"/>
              <a:t> </a:t>
            </a:r>
            <a:r>
              <a:rPr lang="en-US" sz="1500" dirty="0" err="1"/>
              <a:t>tên</a:t>
            </a:r>
            <a:r>
              <a:rPr lang="en-US" sz="1500" dirty="0"/>
              <a:t> </a:t>
            </a:r>
            <a:r>
              <a:rPr lang="en-US" sz="1500" dirty="0" err="1"/>
              <a:t>đăng</a:t>
            </a:r>
            <a:r>
              <a:rPr lang="en-US" sz="1500" dirty="0"/>
              <a:t> nhập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mã</a:t>
            </a:r>
            <a:r>
              <a:rPr lang="en-US" sz="1500" dirty="0"/>
              <a:t> </a:t>
            </a:r>
            <a:r>
              <a:rPr lang="en-US" sz="1500" dirty="0" err="1"/>
              <a:t>học</a:t>
            </a:r>
            <a:r>
              <a:rPr lang="en-US" sz="1500" dirty="0"/>
              <a:t> </a:t>
            </a:r>
            <a:r>
              <a:rPr lang="en-US" sz="1500" dirty="0" err="1"/>
              <a:t>sinh</a:t>
            </a:r>
            <a:r>
              <a:rPr lang="en-US" sz="1500" dirty="0"/>
              <a:t> ở ô </a:t>
            </a:r>
            <a:r>
              <a:rPr lang="en-US" sz="1500" dirty="0" err="1"/>
              <a:t>đầu</a:t>
            </a:r>
            <a:r>
              <a:rPr lang="en-US" sz="1500" dirty="0"/>
              <a:t> </a:t>
            </a:r>
            <a:r>
              <a:rPr lang="en-US" sz="1500" dirty="0" err="1"/>
              <a:t>tiên</a:t>
            </a:r>
            <a:r>
              <a:rPr lang="en-US" sz="1500" dirty="0"/>
              <a:t> </a:t>
            </a:r>
            <a:r>
              <a:rPr lang="en-US" sz="1500" dirty="0" err="1"/>
              <a:t>bên</a:t>
            </a:r>
            <a:r>
              <a:rPr lang="en-US" sz="1500" dirty="0"/>
              <a:t> </a:t>
            </a:r>
            <a:r>
              <a:rPr lang="en-US" sz="1500" dirty="0" err="1"/>
              <a:t>trái</a:t>
            </a:r>
            <a:r>
              <a:rPr lang="en-US" sz="15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2. Nhập </a:t>
            </a:r>
            <a:r>
              <a:rPr lang="en-US" sz="1500" dirty="0" err="1"/>
              <a:t>vào</a:t>
            </a:r>
            <a:r>
              <a:rPr lang="en-US" sz="1500" dirty="0"/>
              <a:t> </a:t>
            </a:r>
            <a:r>
              <a:rPr lang="en-US" sz="1500" dirty="0" err="1"/>
              <a:t>mật</a:t>
            </a:r>
            <a:r>
              <a:rPr lang="en-US" sz="1500" dirty="0"/>
              <a:t> </a:t>
            </a:r>
            <a:r>
              <a:rPr lang="en-US" sz="1500" dirty="0" err="1"/>
              <a:t>khẩu</a:t>
            </a:r>
            <a:r>
              <a:rPr lang="en-US" sz="1500" dirty="0"/>
              <a:t> ở ô </a:t>
            </a:r>
            <a:r>
              <a:rPr lang="en-US" sz="1500" dirty="0" err="1"/>
              <a:t>giữa</a:t>
            </a:r>
            <a:r>
              <a:rPr lang="en-US" sz="15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3.Nhấn </a:t>
            </a:r>
            <a:r>
              <a:rPr lang="en-US" sz="1500" dirty="0" err="1"/>
              <a:t>vào</a:t>
            </a:r>
            <a:r>
              <a:rPr lang="en-US" sz="1500" dirty="0"/>
              <a:t> </a:t>
            </a:r>
            <a:r>
              <a:rPr lang="en-US" sz="1500" dirty="0" err="1"/>
              <a:t>nút</a:t>
            </a:r>
            <a:r>
              <a:rPr lang="en-US" sz="1500" dirty="0"/>
              <a:t> “</a:t>
            </a:r>
            <a:r>
              <a:rPr lang="en-US" sz="1500" dirty="0" err="1"/>
              <a:t>Đăng</a:t>
            </a:r>
            <a:r>
              <a:rPr lang="en-US" sz="1500" dirty="0"/>
              <a:t> Nhập” để </a:t>
            </a:r>
            <a:r>
              <a:rPr lang="en-US" sz="1500" dirty="0" err="1"/>
              <a:t>đăng</a:t>
            </a:r>
            <a:r>
              <a:rPr lang="en-US" sz="1500" dirty="0"/>
              <a:t> nhập </a:t>
            </a:r>
            <a:r>
              <a:rPr lang="en-US" sz="1500" dirty="0" err="1"/>
              <a:t>vào</a:t>
            </a:r>
            <a:r>
              <a:rPr lang="en-US" sz="1500" dirty="0"/>
              <a:t> </a:t>
            </a:r>
            <a:r>
              <a:rPr lang="en-US" sz="1500" dirty="0" err="1"/>
              <a:t>hệ</a:t>
            </a:r>
            <a:r>
              <a:rPr lang="en-US" sz="1500" dirty="0"/>
              <a:t> </a:t>
            </a:r>
            <a:r>
              <a:rPr lang="en-US" sz="1500" dirty="0" err="1"/>
              <a:t>thống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881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7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7755D3A-6DFC-4AC3-80B2-2B34E4A0F125}"/>
              </a:ext>
            </a:extLst>
          </p:cNvPr>
          <p:cNvSpPr txBox="1"/>
          <p:nvPr/>
        </p:nvSpPr>
        <p:spPr>
          <a:xfrm>
            <a:off x="0" y="660582"/>
            <a:ext cx="4650910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tả</a:t>
            </a:r>
            <a:r>
              <a:rPr lang="en-US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1. Nhập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tên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nhập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tên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nhập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ở ô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tiên</a:t>
            </a:r>
            <a:r>
              <a:rPr lang="en-US" sz="2000" dirty="0"/>
              <a:t> </a:t>
            </a:r>
            <a:r>
              <a:rPr lang="en-US" sz="2000" dirty="0" err="1"/>
              <a:t>bên</a:t>
            </a:r>
            <a:r>
              <a:rPr lang="en-US" sz="2000" dirty="0"/>
              <a:t> </a:t>
            </a:r>
            <a:r>
              <a:rPr lang="en-US" sz="2000" dirty="0" err="1"/>
              <a:t>trái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2. Nhập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mật</a:t>
            </a:r>
            <a:r>
              <a:rPr lang="en-US" sz="2000" dirty="0"/>
              <a:t> </a:t>
            </a:r>
            <a:r>
              <a:rPr lang="en-US" sz="2000" dirty="0" err="1"/>
              <a:t>khẩu</a:t>
            </a:r>
            <a:r>
              <a:rPr lang="en-US" sz="2000" dirty="0"/>
              <a:t> ở ô </a:t>
            </a:r>
            <a:r>
              <a:rPr lang="en-US" sz="2000" dirty="0" err="1"/>
              <a:t>giữa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3.Nhấn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nút</a:t>
            </a:r>
            <a:r>
              <a:rPr lang="en-US" sz="2000" dirty="0"/>
              <a:t> “</a:t>
            </a:r>
            <a:r>
              <a:rPr lang="en-US" sz="2000" dirty="0" err="1"/>
              <a:t>Đăng</a:t>
            </a:r>
            <a:r>
              <a:rPr lang="en-US" sz="2000" dirty="0"/>
              <a:t> Nhập” để </a:t>
            </a:r>
            <a:r>
              <a:rPr lang="en-US" sz="2000" dirty="0" err="1"/>
              <a:t>đăng</a:t>
            </a:r>
            <a:r>
              <a:rPr lang="en-US" sz="2000" dirty="0"/>
              <a:t> nhập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.</a:t>
            </a:r>
          </a:p>
        </p:txBody>
      </p:sp>
      <p:pic>
        <p:nvPicPr>
          <p:cNvPr id="20483" name="Picture 3" descr="80215585_639518103250030_5808727411373637632_n">
            <a:extLst>
              <a:ext uri="{FF2B5EF4-FFF2-40B4-BE49-F238E27FC236}">
                <a16:creationId xmlns:a16="http://schemas.microsoft.com/office/drawing/2014/main" id="{E16445A5-B7D6-491B-A46D-E55620DE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9856" y="0"/>
            <a:ext cx="76821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0764C07-66EA-418F-B5CF-F27384715FAE}"/>
              </a:ext>
            </a:extLst>
          </p:cNvPr>
          <p:cNvSpPr txBox="1"/>
          <p:nvPr/>
        </p:nvSpPr>
        <p:spPr>
          <a:xfrm>
            <a:off x="-434389" y="136799"/>
            <a:ext cx="3683617" cy="38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spcAft>
                <a:spcPts val="600"/>
              </a:spcAft>
            </a:pPr>
            <a:r>
              <a:rPr lang="en-US" b="1"/>
              <a:t>Màn hình Thông tin học sinh</a:t>
            </a:r>
            <a:endParaRPr lang="vi-VN" b="1"/>
          </a:p>
        </p:txBody>
      </p:sp>
    </p:spTree>
    <p:extLst>
      <p:ext uri="{BB962C8B-B14F-4D97-AF65-F5344CB8AC3E}">
        <p14:creationId xmlns:p14="http://schemas.microsoft.com/office/powerpoint/2010/main" val="271862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66B696A-CD65-439D-BF05-AB867AAD9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77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Màn</a:t>
            </a:r>
            <a:r>
              <a:rPr lang="en-US" sz="2000" b="1" dirty="0"/>
              <a:t> </a:t>
            </a:r>
            <a:r>
              <a:rPr lang="en-US" sz="2000" b="1" dirty="0" err="1"/>
              <a:t>hình</a:t>
            </a:r>
            <a:r>
              <a:rPr lang="en-US" sz="2000" b="1" dirty="0"/>
              <a:t> </a:t>
            </a:r>
            <a:r>
              <a:rPr lang="en-US" sz="2000" b="1" dirty="0" err="1"/>
              <a:t>Xem</a:t>
            </a:r>
            <a:r>
              <a:rPr lang="en-US" sz="2000" b="1" dirty="0"/>
              <a:t> </a:t>
            </a:r>
            <a:r>
              <a:rPr lang="en-US" sz="2000" b="1" dirty="0" err="1"/>
              <a:t>điểm</a:t>
            </a:r>
            <a:endParaRPr lang="vi-VN" sz="2000" b="1" dirty="0"/>
          </a:p>
          <a:p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tả</a:t>
            </a:r>
            <a:r>
              <a:rPr lang="en-US" sz="2000" dirty="0"/>
              <a:t>:</a:t>
            </a:r>
            <a:endParaRPr lang="vi-VN" sz="2000" dirty="0"/>
          </a:p>
          <a:p>
            <a:r>
              <a:rPr lang="en-US" sz="2000" dirty="0"/>
              <a:t>_ </a:t>
            </a:r>
            <a:r>
              <a:rPr lang="en-US" sz="2000" dirty="0" err="1"/>
              <a:t>Nhấn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nút</a:t>
            </a:r>
            <a:r>
              <a:rPr lang="en-US" sz="2000" dirty="0"/>
              <a:t>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ở </a:t>
            </a: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.</a:t>
            </a:r>
            <a:endParaRPr lang="vi-VN" sz="2000" dirty="0"/>
          </a:p>
          <a:p>
            <a:r>
              <a:rPr lang="en-US" sz="2000" dirty="0"/>
              <a:t>_ Sau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ở </a:t>
            </a:r>
            <a:r>
              <a:rPr lang="en-US" sz="2000" dirty="0" err="1"/>
              <a:t>mục</a:t>
            </a:r>
            <a:r>
              <a:rPr lang="en-US" sz="2000" dirty="0"/>
              <a:t> “</a:t>
            </a:r>
            <a:r>
              <a:rPr lang="en-US" sz="2000" dirty="0" err="1"/>
              <a:t>Năm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”</a:t>
            </a:r>
            <a:endParaRPr lang="vi-VN" sz="2000" dirty="0"/>
          </a:p>
          <a:p>
            <a:endParaRPr lang="vi-VN" sz="2000" dirty="0"/>
          </a:p>
        </p:txBody>
      </p:sp>
      <p:pic>
        <p:nvPicPr>
          <p:cNvPr id="21506" name="Picture 2" descr="80329911_456890031901347_2350055771925905408_n">
            <a:extLst>
              <a:ext uri="{FF2B5EF4-FFF2-40B4-BE49-F238E27FC236}">
                <a16:creationId xmlns:a16="http://schemas.microsoft.com/office/drawing/2014/main" id="{D40D65D5-3F45-42FD-9B17-1960F72B8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9583" y="0"/>
            <a:ext cx="89624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91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C696E8B-5A27-4D6E-987D-FCE561205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Màn</a:t>
            </a:r>
            <a:r>
              <a:rPr lang="en-US" sz="2000" b="1" dirty="0"/>
              <a:t> </a:t>
            </a:r>
            <a:r>
              <a:rPr lang="en-US" sz="2000" b="1" dirty="0" err="1"/>
              <a:t>hình</a:t>
            </a:r>
            <a:r>
              <a:rPr lang="en-US" sz="2000" b="1" dirty="0"/>
              <a:t> View about</a:t>
            </a:r>
            <a:endParaRPr lang="vi-VN" sz="2000" b="1" dirty="0"/>
          </a:p>
          <a:p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tả</a:t>
            </a:r>
            <a:r>
              <a:rPr lang="en-US" sz="2000" dirty="0"/>
              <a:t>:</a:t>
            </a:r>
            <a:endParaRPr lang="vi-VN" sz="2000" dirty="0"/>
          </a:p>
          <a:p>
            <a:r>
              <a:rPr lang="en-US" sz="2000" dirty="0"/>
              <a:t>- </a:t>
            </a:r>
            <a:r>
              <a:rPr lang="en-US" sz="2000" dirty="0" err="1"/>
              <a:t>Nhấn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nút</a:t>
            </a:r>
            <a:r>
              <a:rPr lang="en-US" sz="2000" dirty="0"/>
              <a:t> “</a:t>
            </a:r>
            <a:r>
              <a:rPr lang="en-US" sz="2000" dirty="0" err="1"/>
              <a:t>Thông</a:t>
            </a:r>
            <a:r>
              <a:rPr lang="en-US" sz="2000" dirty="0"/>
              <a:t> tin” để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nhóm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giả</a:t>
            </a:r>
            <a:r>
              <a:rPr lang="en-US" sz="2000" dirty="0"/>
              <a:t>.</a:t>
            </a:r>
            <a:endParaRPr lang="vi-VN" sz="2000" dirty="0"/>
          </a:p>
          <a:p>
            <a:endParaRPr lang="vi-VN" sz="2000" dirty="0"/>
          </a:p>
        </p:txBody>
      </p:sp>
      <p:pic>
        <p:nvPicPr>
          <p:cNvPr id="22530" name="Picture 2" descr="80316286_1201381346732952_3670815024978329600_n">
            <a:extLst>
              <a:ext uri="{FF2B5EF4-FFF2-40B4-BE49-F238E27FC236}">
                <a16:creationId xmlns:a16="http://schemas.microsoft.com/office/drawing/2014/main" id="{B15142A4-BF37-48CC-8B61-ECF056BC2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8767" y="0"/>
            <a:ext cx="89332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59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EEF8E0E-B56D-4517-B102-2DF413283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77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Màn</a:t>
            </a:r>
            <a:r>
              <a:rPr lang="en-US" sz="2000" b="1" dirty="0"/>
              <a:t> </a:t>
            </a:r>
            <a:r>
              <a:rPr lang="en-US" sz="2000" b="1" dirty="0" err="1"/>
              <a:t>hình</a:t>
            </a:r>
            <a:r>
              <a:rPr lang="en-US" sz="2000" b="1" dirty="0"/>
              <a:t> </a:t>
            </a:r>
            <a:r>
              <a:rPr lang="en-US" sz="2000" b="1" dirty="0" err="1"/>
              <a:t>Thông</a:t>
            </a:r>
            <a:r>
              <a:rPr lang="en-US" sz="2000" b="1" dirty="0"/>
              <a:t> tin </a:t>
            </a:r>
            <a:r>
              <a:rPr lang="en-US" sz="2000" b="1" dirty="0" err="1"/>
              <a:t>giáo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endParaRPr lang="vi-VN" sz="2000" b="1" dirty="0"/>
          </a:p>
          <a:p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tả</a:t>
            </a:r>
            <a:r>
              <a:rPr lang="en-US" sz="2000" dirty="0"/>
              <a:t>:</a:t>
            </a:r>
            <a:endParaRPr lang="vi-VN" sz="2000" dirty="0"/>
          </a:p>
          <a:p>
            <a:r>
              <a:rPr lang="en-US" sz="2000" dirty="0"/>
              <a:t>_ </a:t>
            </a:r>
            <a:r>
              <a:rPr lang="en-US" sz="2000" dirty="0" err="1"/>
              <a:t>Đăng</a:t>
            </a:r>
            <a:r>
              <a:rPr lang="en-US" sz="2000" dirty="0"/>
              <a:t> nhập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ở </a:t>
            </a: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nhập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tên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nhập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mật</a:t>
            </a:r>
            <a:r>
              <a:rPr lang="en-US" sz="2000" dirty="0"/>
              <a:t> </a:t>
            </a:r>
            <a:r>
              <a:rPr lang="en-US" sz="2000" dirty="0" err="1"/>
              <a:t>khẩu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giáo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.</a:t>
            </a:r>
            <a:endParaRPr lang="vi-VN" sz="2000" dirty="0"/>
          </a:p>
          <a:p>
            <a:endParaRPr lang="vi-VN" sz="2000" dirty="0"/>
          </a:p>
        </p:txBody>
      </p:sp>
      <p:pic>
        <p:nvPicPr>
          <p:cNvPr id="23554" name="Picture 2" descr="80087092_805753889848610_3379559209438806016_n">
            <a:extLst>
              <a:ext uri="{FF2B5EF4-FFF2-40B4-BE49-F238E27FC236}">
                <a16:creationId xmlns:a16="http://schemas.microsoft.com/office/drawing/2014/main" id="{43DDB435-DE62-4799-8C47-C4A74B75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8884" y="0"/>
            <a:ext cx="84731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61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E3C72F4-B4F4-4B94-89D6-9DFF2B5B3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9931" y="13377"/>
            <a:ext cx="3675082" cy="3415623"/>
          </a:xfrm>
        </p:spPr>
        <p:txBody>
          <a:bodyPr>
            <a:normAutofit/>
          </a:bodyPr>
          <a:lstStyle/>
          <a:p>
            <a:r>
              <a:rPr lang="en-US" sz="1400" b="1" dirty="0" err="1"/>
              <a:t>Màn</a:t>
            </a:r>
            <a:r>
              <a:rPr lang="en-US" sz="1400" b="1" dirty="0"/>
              <a:t> </a:t>
            </a:r>
            <a:r>
              <a:rPr lang="en-US" sz="1400" b="1" dirty="0" err="1"/>
              <a:t>hình</a:t>
            </a:r>
            <a:r>
              <a:rPr lang="en-US" sz="1400" b="1" dirty="0"/>
              <a:t> </a:t>
            </a:r>
            <a:r>
              <a:rPr lang="en-US" sz="1400" b="1" dirty="0" err="1"/>
              <a:t>Thêm</a:t>
            </a:r>
            <a:r>
              <a:rPr lang="en-US" sz="1400" b="1" dirty="0"/>
              <a:t> </a:t>
            </a:r>
            <a:r>
              <a:rPr lang="en-US" sz="1400" b="1" dirty="0" err="1"/>
              <a:t>điểm</a:t>
            </a:r>
            <a:endParaRPr lang="vi-VN" sz="1400" b="1" dirty="0"/>
          </a:p>
          <a:p>
            <a:r>
              <a:rPr lang="en-US" sz="1400" dirty="0" err="1"/>
              <a:t>Mô</a:t>
            </a:r>
            <a:r>
              <a:rPr lang="en-US" sz="1400" dirty="0"/>
              <a:t> </a:t>
            </a:r>
            <a:r>
              <a:rPr lang="en-US" sz="1400" dirty="0" err="1"/>
              <a:t>tả</a:t>
            </a:r>
            <a:r>
              <a:rPr lang="en-US" sz="1400" dirty="0"/>
              <a:t>:</a:t>
            </a:r>
            <a:endParaRPr lang="vi-VN" sz="1400" dirty="0"/>
          </a:p>
          <a:p>
            <a:r>
              <a:rPr lang="en-US" sz="1400" dirty="0"/>
              <a:t>_ Sau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đăng</a:t>
            </a:r>
            <a:r>
              <a:rPr lang="en-US" sz="1400" dirty="0"/>
              <a:t> nhập </a:t>
            </a:r>
            <a:r>
              <a:rPr lang="en-US" sz="1400" dirty="0" err="1"/>
              <a:t>thành</a:t>
            </a:r>
            <a:r>
              <a:rPr lang="en-US" sz="1400" dirty="0"/>
              <a:t> </a:t>
            </a:r>
            <a:r>
              <a:rPr lang="en-US" sz="1400" dirty="0" err="1"/>
              <a:t>công</a:t>
            </a:r>
            <a:r>
              <a:rPr lang="en-US" sz="1400" dirty="0"/>
              <a:t> </a:t>
            </a:r>
            <a:r>
              <a:rPr lang="en-US" sz="1400" dirty="0" err="1"/>
              <a:t>màn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Đăng</a:t>
            </a:r>
            <a:r>
              <a:rPr lang="en-US" sz="1400" dirty="0"/>
              <a:t> nhập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tên</a:t>
            </a:r>
            <a:r>
              <a:rPr lang="en-US" sz="1400" dirty="0"/>
              <a:t> </a:t>
            </a:r>
            <a:r>
              <a:rPr lang="en-US" sz="1400" dirty="0" err="1"/>
              <a:t>đăng</a:t>
            </a:r>
            <a:r>
              <a:rPr lang="en-US" sz="1400" dirty="0"/>
              <a:t> nhập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mật</a:t>
            </a:r>
            <a:r>
              <a:rPr lang="en-US" sz="1400" dirty="0"/>
              <a:t> </a:t>
            </a:r>
            <a:r>
              <a:rPr lang="en-US" sz="1400" dirty="0" err="1"/>
              <a:t>khẩu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giáo</a:t>
            </a:r>
            <a:r>
              <a:rPr lang="en-US" sz="1400" dirty="0"/>
              <a:t> </a:t>
            </a:r>
            <a:r>
              <a:rPr lang="en-US" sz="1400" dirty="0" err="1"/>
              <a:t>viên</a:t>
            </a:r>
            <a:r>
              <a:rPr lang="en-US" sz="1400" dirty="0"/>
              <a:t>.</a:t>
            </a:r>
            <a:endParaRPr lang="vi-VN" sz="1400" dirty="0"/>
          </a:p>
          <a:p>
            <a:r>
              <a:rPr lang="en-US" sz="1400" dirty="0"/>
              <a:t>_ </a:t>
            </a:r>
            <a:r>
              <a:rPr lang="en-US" sz="1400" dirty="0" err="1"/>
              <a:t>Nhấn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“</a:t>
            </a:r>
            <a:r>
              <a:rPr lang="en-US" sz="1400" dirty="0" err="1"/>
              <a:t>Thêm</a:t>
            </a:r>
            <a:r>
              <a:rPr lang="en-US" sz="1400" dirty="0"/>
              <a:t> </a:t>
            </a:r>
            <a:r>
              <a:rPr lang="en-US" sz="1400" dirty="0" err="1"/>
              <a:t>điểm</a:t>
            </a:r>
            <a:r>
              <a:rPr lang="en-US" sz="1400" dirty="0"/>
              <a:t>”</a:t>
            </a:r>
            <a:endParaRPr lang="vi-VN" sz="1400" dirty="0"/>
          </a:p>
          <a:p>
            <a:r>
              <a:rPr lang="en-US" sz="1400" dirty="0"/>
              <a:t>_ Sau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chọn</a:t>
            </a:r>
            <a:r>
              <a:rPr lang="en-US" sz="1400" dirty="0"/>
              <a:t>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en-US" sz="1400" dirty="0" err="1"/>
              <a:t>sinh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 qua </a:t>
            </a:r>
            <a:r>
              <a:rPr lang="en-US" sz="1400" dirty="0" err="1"/>
              <a:t>danh</a:t>
            </a:r>
            <a:r>
              <a:rPr lang="en-US" sz="1400" dirty="0"/>
              <a:t> </a:t>
            </a:r>
            <a:r>
              <a:rPr lang="en-US" sz="1400" dirty="0" err="1"/>
              <a:t>sách</a:t>
            </a:r>
            <a:r>
              <a:rPr lang="en-US" sz="1400" dirty="0"/>
              <a:t> </a:t>
            </a:r>
            <a:r>
              <a:rPr lang="en-US" sz="1400" dirty="0" err="1"/>
              <a:t>hoặc</a:t>
            </a:r>
            <a:r>
              <a:rPr lang="en-US" sz="1400" dirty="0"/>
              <a:t> nhập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en-US" sz="1400" dirty="0" err="1"/>
              <a:t>sinh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.</a:t>
            </a:r>
            <a:endParaRPr lang="vi-VN" sz="1400" dirty="0"/>
          </a:p>
          <a:p>
            <a:r>
              <a:rPr lang="en-US" sz="1400" dirty="0"/>
              <a:t>_ </a:t>
            </a:r>
            <a:r>
              <a:rPr lang="en-US" sz="1400" dirty="0" err="1"/>
              <a:t>Chọn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thức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en-US" sz="1400" dirty="0" err="1"/>
              <a:t>kỳ</a:t>
            </a:r>
            <a:r>
              <a:rPr lang="en-US" sz="1400" dirty="0"/>
              <a:t>,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nhập </a:t>
            </a:r>
            <a:r>
              <a:rPr lang="en-US" sz="1400" dirty="0" err="1"/>
              <a:t>điểm</a:t>
            </a:r>
            <a:r>
              <a:rPr lang="en-US" sz="1400" dirty="0"/>
              <a:t> </a:t>
            </a:r>
            <a:r>
              <a:rPr lang="en-US" sz="1400" dirty="0" err="1"/>
              <a:t>thêm</a:t>
            </a:r>
            <a:r>
              <a:rPr lang="en-US" sz="1400" dirty="0"/>
              <a:t>.</a:t>
            </a:r>
            <a:endParaRPr lang="vi-VN" sz="1400" dirty="0"/>
          </a:p>
          <a:p>
            <a:r>
              <a:rPr lang="en-US" sz="1400" dirty="0"/>
              <a:t>_ </a:t>
            </a:r>
            <a:r>
              <a:rPr lang="en-US" sz="1400" dirty="0" err="1"/>
              <a:t>Cuối</a:t>
            </a:r>
            <a:r>
              <a:rPr lang="en-US" sz="1400" dirty="0"/>
              <a:t>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nhấn</a:t>
            </a:r>
            <a:r>
              <a:rPr lang="en-US" sz="1400" dirty="0"/>
              <a:t> “</a:t>
            </a:r>
            <a:r>
              <a:rPr lang="en-US" sz="1400" dirty="0" err="1"/>
              <a:t>Xác</a:t>
            </a:r>
            <a:r>
              <a:rPr lang="en-US" sz="1400" dirty="0"/>
              <a:t> </a:t>
            </a:r>
            <a:r>
              <a:rPr lang="en-US" sz="1400" dirty="0" err="1"/>
              <a:t>nhận</a:t>
            </a:r>
            <a:r>
              <a:rPr lang="en-US" sz="1400" dirty="0"/>
              <a:t>”.</a:t>
            </a:r>
            <a:endParaRPr lang="vi-VN" sz="1400" dirty="0"/>
          </a:p>
          <a:p>
            <a:endParaRPr lang="vi-VN" sz="1400" dirty="0"/>
          </a:p>
        </p:txBody>
      </p:sp>
      <p:pic>
        <p:nvPicPr>
          <p:cNvPr id="24578" name="Picture 2" descr="79187776_1481737965323895_3181509544341667840_n">
            <a:extLst>
              <a:ext uri="{FF2B5EF4-FFF2-40B4-BE49-F238E27FC236}">
                <a16:creationId xmlns:a16="http://schemas.microsoft.com/office/drawing/2014/main" id="{DE630082-5A6A-498D-9829-EDB9B83E6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5151" y="0"/>
            <a:ext cx="85868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52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17A366-F26E-4FD5-A6D4-2A15784F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363974" cy="3415623"/>
          </a:xfrm>
        </p:spPr>
        <p:txBody>
          <a:bodyPr>
            <a:normAutofit/>
          </a:bodyPr>
          <a:lstStyle/>
          <a:p>
            <a:r>
              <a:rPr lang="en-US" sz="1400" b="1" dirty="0" err="1"/>
              <a:t>Màn</a:t>
            </a:r>
            <a:r>
              <a:rPr lang="en-US" sz="1400" b="1" dirty="0"/>
              <a:t> </a:t>
            </a:r>
            <a:r>
              <a:rPr lang="en-US" sz="1400" b="1" dirty="0" err="1"/>
              <a:t>hình</a:t>
            </a:r>
            <a:r>
              <a:rPr lang="en-US" sz="1400" b="1" dirty="0"/>
              <a:t> </a:t>
            </a:r>
            <a:r>
              <a:rPr lang="en-US" sz="1400" b="1" dirty="0" err="1"/>
              <a:t>Sửa</a:t>
            </a:r>
            <a:r>
              <a:rPr lang="en-US" sz="1400" b="1" dirty="0"/>
              <a:t> </a:t>
            </a:r>
            <a:r>
              <a:rPr lang="en-US" sz="1400" b="1" dirty="0" err="1"/>
              <a:t>điểm</a:t>
            </a:r>
            <a:endParaRPr lang="vi-VN" sz="1400" b="1" dirty="0"/>
          </a:p>
          <a:p>
            <a:r>
              <a:rPr lang="en-US" sz="1400" dirty="0" err="1"/>
              <a:t>Mô</a:t>
            </a:r>
            <a:r>
              <a:rPr lang="en-US" sz="1400" dirty="0"/>
              <a:t> </a:t>
            </a:r>
            <a:r>
              <a:rPr lang="en-US" sz="1400" dirty="0" err="1"/>
              <a:t>tả</a:t>
            </a:r>
            <a:r>
              <a:rPr lang="en-US" sz="1400" dirty="0"/>
              <a:t>:</a:t>
            </a:r>
            <a:endParaRPr lang="vi-VN" sz="1400" dirty="0"/>
          </a:p>
          <a:p>
            <a:r>
              <a:rPr lang="en-US" sz="1400" dirty="0"/>
              <a:t>_ Sau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đăng</a:t>
            </a:r>
            <a:r>
              <a:rPr lang="en-US" sz="1400" dirty="0"/>
              <a:t> nhập </a:t>
            </a:r>
            <a:r>
              <a:rPr lang="en-US" sz="1400" dirty="0" err="1"/>
              <a:t>thành</a:t>
            </a:r>
            <a:r>
              <a:rPr lang="en-US" sz="1400" dirty="0"/>
              <a:t> </a:t>
            </a:r>
            <a:r>
              <a:rPr lang="en-US" sz="1400" dirty="0" err="1"/>
              <a:t>công</a:t>
            </a:r>
            <a:r>
              <a:rPr lang="en-US" sz="1400" dirty="0"/>
              <a:t> </a:t>
            </a:r>
            <a:r>
              <a:rPr lang="en-US" sz="1400" dirty="0" err="1"/>
              <a:t>màn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Đăng</a:t>
            </a:r>
            <a:r>
              <a:rPr lang="en-US" sz="1400" dirty="0"/>
              <a:t> nhập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tên</a:t>
            </a:r>
            <a:r>
              <a:rPr lang="en-US" sz="1400" dirty="0"/>
              <a:t> </a:t>
            </a:r>
            <a:r>
              <a:rPr lang="en-US" sz="1400" dirty="0" err="1"/>
              <a:t>đăng</a:t>
            </a:r>
            <a:r>
              <a:rPr lang="en-US" sz="1400" dirty="0"/>
              <a:t> nhập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mật</a:t>
            </a:r>
            <a:r>
              <a:rPr lang="en-US" sz="1400" dirty="0"/>
              <a:t> </a:t>
            </a:r>
            <a:r>
              <a:rPr lang="en-US" sz="1400" dirty="0" err="1"/>
              <a:t>khẩu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giáo</a:t>
            </a:r>
            <a:r>
              <a:rPr lang="en-US" sz="1400" dirty="0"/>
              <a:t> </a:t>
            </a:r>
            <a:r>
              <a:rPr lang="en-US" sz="1400" dirty="0" err="1"/>
              <a:t>viên</a:t>
            </a:r>
            <a:r>
              <a:rPr lang="en-US" sz="1400" dirty="0"/>
              <a:t>.</a:t>
            </a:r>
            <a:endParaRPr lang="vi-VN" sz="1400" dirty="0"/>
          </a:p>
          <a:p>
            <a:r>
              <a:rPr lang="en-US" sz="1400" dirty="0"/>
              <a:t>_ </a:t>
            </a:r>
            <a:r>
              <a:rPr lang="en-US" sz="1400" dirty="0" err="1"/>
              <a:t>Nhấn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“</a:t>
            </a:r>
            <a:r>
              <a:rPr lang="en-US" sz="1400" dirty="0" err="1"/>
              <a:t>Sửa</a:t>
            </a:r>
            <a:r>
              <a:rPr lang="en-US" sz="1400" dirty="0"/>
              <a:t> </a:t>
            </a:r>
            <a:r>
              <a:rPr lang="en-US" sz="1400" dirty="0" err="1"/>
              <a:t>điểm</a:t>
            </a:r>
            <a:r>
              <a:rPr lang="en-US" sz="1400" dirty="0"/>
              <a:t>”</a:t>
            </a:r>
            <a:endParaRPr lang="vi-VN" sz="1400" dirty="0"/>
          </a:p>
          <a:p>
            <a:r>
              <a:rPr lang="en-US" sz="1400" dirty="0"/>
              <a:t>_ Sau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chọn</a:t>
            </a:r>
            <a:r>
              <a:rPr lang="en-US" sz="1400" dirty="0"/>
              <a:t>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en-US" sz="1400" dirty="0" err="1"/>
              <a:t>sinh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 qua </a:t>
            </a:r>
            <a:r>
              <a:rPr lang="en-US" sz="1400" dirty="0" err="1"/>
              <a:t>danh</a:t>
            </a:r>
            <a:r>
              <a:rPr lang="en-US" sz="1400" dirty="0"/>
              <a:t> </a:t>
            </a:r>
            <a:r>
              <a:rPr lang="en-US" sz="1400" dirty="0" err="1"/>
              <a:t>sách</a:t>
            </a:r>
            <a:r>
              <a:rPr lang="en-US" sz="1400" dirty="0"/>
              <a:t> </a:t>
            </a:r>
            <a:r>
              <a:rPr lang="en-US" sz="1400" dirty="0" err="1"/>
              <a:t>hoặc</a:t>
            </a:r>
            <a:r>
              <a:rPr lang="en-US" sz="1400" dirty="0"/>
              <a:t> nhập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en-US" sz="1400" dirty="0" err="1"/>
              <a:t>sinh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.</a:t>
            </a:r>
            <a:endParaRPr lang="vi-VN" sz="1400" dirty="0"/>
          </a:p>
          <a:p>
            <a:r>
              <a:rPr lang="en-US" sz="1400" dirty="0"/>
              <a:t>_ </a:t>
            </a:r>
            <a:r>
              <a:rPr lang="en-US" sz="1400" dirty="0" err="1"/>
              <a:t>Chọn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thức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en-US" sz="1400" dirty="0" err="1"/>
              <a:t>kỳ</a:t>
            </a:r>
            <a:r>
              <a:rPr lang="en-US" sz="1400" dirty="0"/>
              <a:t>,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nhập </a:t>
            </a:r>
            <a:r>
              <a:rPr lang="en-US" sz="1400" dirty="0" err="1"/>
              <a:t>điểm</a:t>
            </a:r>
            <a:r>
              <a:rPr lang="en-US" sz="1400" dirty="0"/>
              <a:t> </a:t>
            </a:r>
            <a:r>
              <a:rPr lang="en-US" sz="1400" dirty="0" err="1"/>
              <a:t>mới</a:t>
            </a:r>
            <a:r>
              <a:rPr lang="en-US" sz="1400" dirty="0"/>
              <a:t>.</a:t>
            </a:r>
            <a:endParaRPr lang="vi-VN" sz="1400" dirty="0"/>
          </a:p>
          <a:p>
            <a:r>
              <a:rPr lang="en-US" sz="1400" dirty="0"/>
              <a:t>_ </a:t>
            </a:r>
            <a:r>
              <a:rPr lang="en-US" sz="1400" dirty="0" err="1"/>
              <a:t>Cuối</a:t>
            </a:r>
            <a:r>
              <a:rPr lang="en-US" sz="1400" dirty="0"/>
              <a:t>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/>
              <a:t>nhấn</a:t>
            </a:r>
            <a:r>
              <a:rPr lang="en-US" sz="1400" dirty="0"/>
              <a:t> “</a:t>
            </a:r>
            <a:r>
              <a:rPr lang="en-US" sz="1400" dirty="0" err="1"/>
              <a:t>Xác</a:t>
            </a:r>
            <a:r>
              <a:rPr lang="en-US" sz="1400" dirty="0"/>
              <a:t> </a:t>
            </a:r>
            <a:r>
              <a:rPr lang="en-US" sz="1400" dirty="0" err="1"/>
              <a:t>nhận</a:t>
            </a:r>
            <a:r>
              <a:rPr lang="en-US" sz="1400" dirty="0"/>
              <a:t>”.</a:t>
            </a:r>
            <a:endParaRPr lang="vi-VN" sz="1400" dirty="0"/>
          </a:p>
          <a:p>
            <a:endParaRPr lang="vi-VN" sz="1400" dirty="0"/>
          </a:p>
        </p:txBody>
      </p:sp>
      <p:pic>
        <p:nvPicPr>
          <p:cNvPr id="25602" name="Picture 2" descr="79954727_2461371970803099_6347410417320460288_n">
            <a:extLst>
              <a:ext uri="{FF2B5EF4-FFF2-40B4-BE49-F238E27FC236}">
                <a16:creationId xmlns:a16="http://schemas.microsoft.com/office/drawing/2014/main" id="{6560C11D-90D6-409D-9EA1-89244F8BE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6239" y="0"/>
            <a:ext cx="8625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229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êu đề 1">
            <a:extLst>
              <a:ext uri="{FF2B5EF4-FFF2-40B4-BE49-F238E27FC236}">
                <a16:creationId xmlns:a16="http://schemas.microsoft.com/office/drawing/2014/main" id="{201AC6B3-8BB9-4E6C-90E4-ADFEA4EA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Cảm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ơn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thầy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và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các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bạn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đã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lắng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nghe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9CB33B4-76CA-4511-B8F0-F59F13EFC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88977"/>
            <a:ext cx="6553545" cy="44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8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Phát</a:t>
            </a:r>
            <a:r>
              <a:rPr lang="en-US" altLang="ko-KR" sz="3200" dirty="0"/>
              <a:t> </a:t>
            </a:r>
            <a:r>
              <a:rPr lang="en-US" altLang="ko-KR" sz="3200" dirty="0" err="1"/>
              <a:t>Biểu</a:t>
            </a:r>
            <a:r>
              <a:rPr lang="en-US" altLang="ko-KR" sz="3200" dirty="0"/>
              <a:t> </a:t>
            </a:r>
            <a:r>
              <a:rPr lang="en-US" altLang="ko-KR" sz="3200" dirty="0" err="1"/>
              <a:t>Bài</a:t>
            </a:r>
            <a:r>
              <a:rPr lang="en-US" altLang="ko-KR" sz="3200" dirty="0"/>
              <a:t> </a:t>
            </a:r>
            <a:r>
              <a:rPr lang="en-US" altLang="ko-KR" sz="3200" dirty="0" err="1"/>
              <a:t>Toán-Nhu</a:t>
            </a:r>
            <a:r>
              <a:rPr lang="en-US" altLang="ko-KR" sz="3200" dirty="0"/>
              <a:t> </a:t>
            </a:r>
            <a:r>
              <a:rPr lang="en-US" altLang="ko-KR" sz="3200" dirty="0" err="1"/>
              <a:t>cầu</a:t>
            </a:r>
            <a:r>
              <a:rPr lang="en-US" altLang="ko-KR" sz="3200" dirty="0"/>
              <a:t> </a:t>
            </a:r>
            <a:r>
              <a:rPr lang="en-US" altLang="ko-KR" sz="3200" dirty="0" err="1"/>
              <a:t>thực</a:t>
            </a:r>
            <a:r>
              <a:rPr lang="en-US" altLang="ko-KR" sz="3200" dirty="0"/>
              <a:t> </a:t>
            </a:r>
            <a:r>
              <a:rPr lang="en-US" altLang="ko-KR" sz="3200" dirty="0" err="1"/>
              <a:t>tế</a:t>
            </a:r>
            <a:endParaRPr lang="ko-KR" alt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u="sng" dirty="0"/>
              <a:t>1.Nhu </a:t>
            </a:r>
            <a:r>
              <a:rPr lang="en-US" altLang="ko-KR" b="1" u="sng" dirty="0" err="1"/>
              <a:t>cầu</a:t>
            </a:r>
            <a:r>
              <a:rPr lang="en-US" altLang="ko-KR" b="1" u="sng" dirty="0"/>
              <a:t> </a:t>
            </a:r>
            <a:r>
              <a:rPr lang="en-US" altLang="ko-KR" b="1" u="sng" dirty="0" err="1"/>
              <a:t>thực</a:t>
            </a:r>
            <a:r>
              <a:rPr lang="en-US" altLang="ko-KR" b="1" u="sng" dirty="0"/>
              <a:t> </a:t>
            </a:r>
            <a:r>
              <a:rPr lang="en-US" altLang="ko-KR" b="1" u="sng" dirty="0" err="1"/>
              <a:t>tế</a:t>
            </a:r>
            <a:endParaRPr lang="en-US" altLang="ko-KR" b="1" u="sng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-</a:t>
            </a:r>
            <a:r>
              <a:rPr lang="en-US" sz="1800" dirty="0" err="1"/>
              <a:t>Hiện</a:t>
            </a:r>
            <a:r>
              <a:rPr lang="en-US" sz="1800" dirty="0"/>
              <a:t> nay ở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trung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vẫn</a:t>
            </a:r>
            <a:r>
              <a:rPr lang="en-US" sz="1800" dirty="0"/>
              <a:t> </a:t>
            </a:r>
            <a:r>
              <a:rPr lang="en-US" sz="1800" dirty="0" err="1"/>
              <a:t>còn</a:t>
            </a:r>
            <a:r>
              <a:rPr lang="en-US" sz="1800" dirty="0"/>
              <a:t> </a:t>
            </a:r>
            <a:r>
              <a:rPr lang="en-US" sz="1800" dirty="0" err="1"/>
              <a:t>thủ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, </a:t>
            </a:r>
            <a:r>
              <a:rPr lang="en-US" sz="1800" dirty="0" err="1"/>
              <a:t>khiến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nhập </a:t>
            </a:r>
            <a:r>
              <a:rPr lang="en-US" sz="1800" dirty="0" err="1"/>
              <a:t>điểm</a:t>
            </a:r>
            <a:r>
              <a:rPr lang="en-US" sz="1800" dirty="0"/>
              <a:t> </a:t>
            </a:r>
            <a:r>
              <a:rPr lang="en-US" sz="1800" dirty="0" err="1"/>
              <a:t>khá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khan, </a:t>
            </a:r>
            <a:r>
              <a:rPr lang="en-US" sz="1800" dirty="0" err="1"/>
              <a:t>đồng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sinh</a:t>
            </a:r>
            <a:r>
              <a:rPr lang="en-US" sz="1800" dirty="0"/>
              <a:t> </a:t>
            </a:r>
            <a:r>
              <a:rPr lang="en-US" sz="1800" dirty="0" err="1"/>
              <a:t>cũng</a:t>
            </a:r>
            <a:r>
              <a:rPr lang="en-US" sz="1800" dirty="0"/>
              <a:t> </a:t>
            </a:r>
            <a:r>
              <a:rPr lang="en-US" sz="1800" dirty="0" err="1"/>
              <a:t>khó</a:t>
            </a:r>
            <a:r>
              <a:rPr lang="en-US" sz="1800" dirty="0"/>
              <a:t> </a:t>
            </a:r>
            <a:r>
              <a:rPr lang="en-US" sz="1800" dirty="0" err="1"/>
              <a:t>biết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tình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tập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thân</a:t>
            </a:r>
            <a:r>
              <a:rPr lang="en-US" sz="1800" dirty="0"/>
              <a:t>. </a:t>
            </a:r>
            <a:r>
              <a:rPr lang="en-US" sz="1800" dirty="0" err="1"/>
              <a:t>Vì</a:t>
            </a:r>
            <a:r>
              <a:rPr lang="en-US" sz="1800" dirty="0"/>
              <a:t> </a:t>
            </a:r>
            <a:r>
              <a:rPr lang="en-US" sz="1800" dirty="0" err="1"/>
              <a:t>lẽ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, </a:t>
            </a:r>
            <a:r>
              <a:rPr lang="en-US" sz="1800" dirty="0" err="1"/>
              <a:t>nhóm</a:t>
            </a:r>
            <a:r>
              <a:rPr lang="en-US" sz="1800" dirty="0"/>
              <a:t> </a:t>
            </a:r>
            <a:r>
              <a:rPr lang="en-US" sz="1800" dirty="0" err="1"/>
              <a:t>chúng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vụ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mong</a:t>
            </a:r>
            <a:r>
              <a:rPr lang="en-US" sz="1800" dirty="0"/>
              <a:t> muốn </a:t>
            </a:r>
            <a:r>
              <a:rPr lang="en-US" sz="1800" dirty="0" err="1"/>
              <a:t>giúp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giáo</a:t>
            </a:r>
            <a:r>
              <a:rPr lang="en-US" sz="1800" dirty="0"/>
              <a:t> </a:t>
            </a:r>
            <a:r>
              <a:rPr lang="en-US" sz="1800" dirty="0" err="1"/>
              <a:t>viên</a:t>
            </a:r>
            <a:r>
              <a:rPr lang="en-US" sz="1800" dirty="0"/>
              <a:t> </a:t>
            </a:r>
            <a:r>
              <a:rPr lang="en-US" sz="1800" dirty="0" err="1"/>
              <a:t>cũng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sinh</a:t>
            </a:r>
            <a:r>
              <a:rPr lang="en-US" sz="1800" dirty="0"/>
              <a:t> </a:t>
            </a:r>
            <a:r>
              <a:rPr lang="en-US" sz="1800" dirty="0" err="1"/>
              <a:t>dễ</a:t>
            </a:r>
            <a:r>
              <a:rPr lang="en-US" sz="1800" dirty="0"/>
              <a:t> </a:t>
            </a:r>
            <a:r>
              <a:rPr lang="en-US" sz="1800" dirty="0" err="1"/>
              <a:t>dàng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 </a:t>
            </a:r>
            <a:r>
              <a:rPr lang="en-US" sz="1800" dirty="0" err="1"/>
              <a:t>vụ</a:t>
            </a:r>
            <a:r>
              <a:rPr lang="en-US" sz="1800" dirty="0"/>
              <a:t>.</a:t>
            </a:r>
            <a:endParaRPr lang="vi-VN" sz="1800" dirty="0"/>
          </a:p>
        </p:txBody>
      </p:sp>
      <p:pic>
        <p:nvPicPr>
          <p:cNvPr id="3" name="Hình ảnh 2" descr="Ảnh có chứa người, trong nhà, người phụ nữ, máy tính xách tay&#10;&#10;Mô tả được tạo tự động">
            <a:extLst>
              <a:ext uri="{FF2B5EF4-FFF2-40B4-BE49-F238E27FC236}">
                <a16:creationId xmlns:a16="http://schemas.microsoft.com/office/drawing/2014/main" id="{0E84776D-6AA4-4B56-AC0F-5C3545947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9" y="3429000"/>
            <a:ext cx="3998444" cy="2665629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116912F6-ACF9-4489-BB17-18D606268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09" y="3428999"/>
            <a:ext cx="3867703" cy="26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8A9317-91E4-4034-94BB-F8F49384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Phát</a:t>
            </a:r>
            <a:r>
              <a:rPr lang="en-US" altLang="ko-KR" sz="3200" dirty="0"/>
              <a:t> </a:t>
            </a:r>
            <a:r>
              <a:rPr lang="en-US" altLang="ko-KR" sz="3200" dirty="0" err="1"/>
              <a:t>Biểu</a:t>
            </a:r>
            <a:r>
              <a:rPr lang="en-US" altLang="ko-KR" sz="3200" dirty="0"/>
              <a:t> </a:t>
            </a:r>
            <a:r>
              <a:rPr lang="en-US" altLang="ko-KR" sz="3200" dirty="0" err="1"/>
              <a:t>Bài</a:t>
            </a:r>
            <a:r>
              <a:rPr lang="en-US" altLang="ko-KR" sz="3200" dirty="0"/>
              <a:t> </a:t>
            </a:r>
            <a:r>
              <a:rPr lang="en-US" altLang="ko-KR" sz="3200" dirty="0" err="1"/>
              <a:t>Toán-Hiện</a:t>
            </a:r>
            <a:r>
              <a:rPr lang="en-US" altLang="ko-KR" sz="3200" dirty="0"/>
              <a:t> </a:t>
            </a:r>
            <a:r>
              <a:rPr lang="en-US" altLang="ko-KR" sz="3200" dirty="0" err="1"/>
              <a:t>trạng</a:t>
            </a:r>
            <a:r>
              <a:rPr lang="en-US" altLang="ko-KR" sz="3200" dirty="0"/>
              <a:t> d</a:t>
            </a:r>
            <a:r>
              <a:rPr lang="vi-VN" altLang="ko-KR" sz="3200" dirty="0"/>
              <a:t>ơ</a:t>
            </a:r>
            <a:r>
              <a:rPr lang="en-US" altLang="ko-KR" sz="3200" dirty="0"/>
              <a:t>n </a:t>
            </a:r>
            <a:r>
              <a:rPr lang="en-US" altLang="ko-KR" sz="3200" dirty="0" err="1"/>
              <a:t>vị</a:t>
            </a:r>
            <a:r>
              <a:rPr lang="en-US" altLang="ko-KR" sz="3200" dirty="0"/>
              <a:t> </a:t>
            </a:r>
            <a:r>
              <a:rPr lang="en-US" altLang="ko-KR" sz="3200" dirty="0" err="1"/>
              <a:t>cần</a:t>
            </a:r>
            <a:r>
              <a:rPr lang="en-US" altLang="ko-KR" sz="3200" dirty="0"/>
              <a:t> </a:t>
            </a:r>
            <a:r>
              <a:rPr lang="en-US" altLang="ko-KR" sz="3200" dirty="0" err="1"/>
              <a:t>xây</a:t>
            </a:r>
            <a:r>
              <a:rPr lang="en-US" altLang="ko-KR" sz="3200" dirty="0"/>
              <a:t> </a:t>
            </a:r>
            <a:r>
              <a:rPr lang="en-US" altLang="ko-KR" sz="3200" dirty="0" err="1"/>
              <a:t>dựng</a:t>
            </a:r>
            <a:endParaRPr lang="vi-VN" sz="32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3832090-9680-4E07-B288-33984188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10"/>
            <a:ext cx="10972800" cy="460648"/>
          </a:xfrm>
        </p:spPr>
        <p:txBody>
          <a:bodyPr/>
          <a:lstStyle/>
          <a:p>
            <a:r>
              <a:rPr lang="en-US" b="1" u="sng" dirty="0"/>
              <a:t>2.Hiện </a:t>
            </a:r>
            <a:r>
              <a:rPr lang="en-US" b="1" u="sng" dirty="0" err="1"/>
              <a:t>trạng</a:t>
            </a:r>
            <a:r>
              <a:rPr lang="en-US" b="1" u="sng" dirty="0"/>
              <a:t> đ</a:t>
            </a:r>
            <a:r>
              <a:rPr lang="vi-VN" b="1" u="sng" dirty="0"/>
              <a:t>ơ</a:t>
            </a:r>
            <a:r>
              <a:rPr lang="en-US" b="1" u="sng" dirty="0"/>
              <a:t>n </a:t>
            </a:r>
            <a:r>
              <a:rPr lang="en-US" b="1" u="sng" dirty="0" err="1"/>
              <a:t>vị</a:t>
            </a:r>
            <a:r>
              <a:rPr lang="en-US" b="1" u="sng" dirty="0"/>
              <a:t> </a:t>
            </a:r>
            <a:r>
              <a:rPr lang="en-US" b="1" u="sng" dirty="0" err="1"/>
              <a:t>cần</a:t>
            </a:r>
            <a:r>
              <a:rPr lang="en-US" b="1" u="sng" dirty="0"/>
              <a:t> </a:t>
            </a:r>
            <a:r>
              <a:rPr lang="en-US" b="1" u="sng" dirty="0" err="1"/>
              <a:t>xây</a:t>
            </a:r>
            <a:r>
              <a:rPr lang="en-US" b="1" u="sng" dirty="0"/>
              <a:t> </a:t>
            </a:r>
            <a:r>
              <a:rPr lang="en-US" b="1" u="sng" dirty="0" err="1"/>
              <a:t>dựng</a:t>
            </a:r>
            <a:endParaRPr lang="vi-VN" b="1" u="sng" dirty="0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5544BC7-DC71-4FD9-9D14-A5A5F79B805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934" y="1451258"/>
            <a:ext cx="4633115" cy="333154"/>
          </a:xfrm>
        </p:spPr>
        <p:txBody>
          <a:bodyPr/>
          <a:lstStyle/>
          <a:p>
            <a:r>
              <a:rPr lang="en-US" b="1" dirty="0"/>
              <a:t>2.1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cấu</a:t>
            </a:r>
            <a:r>
              <a:rPr lang="en-US" b="1" dirty="0"/>
              <a:t> </a:t>
            </a:r>
            <a:r>
              <a:rPr lang="en-US" b="1" dirty="0" err="1"/>
              <a:t>tổ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endParaRPr lang="vi-VN" b="1" dirty="0"/>
          </a:p>
          <a:p>
            <a:endParaRPr lang="vi-VN" dirty="0"/>
          </a:p>
        </p:txBody>
      </p:sp>
      <p:pic>
        <p:nvPicPr>
          <p:cNvPr id="1026" name="Picture 2" descr="CƠ CẤU TỔ CHỨC">
            <a:extLst>
              <a:ext uri="{FF2B5EF4-FFF2-40B4-BE49-F238E27FC236}">
                <a16:creationId xmlns:a16="http://schemas.microsoft.com/office/drawing/2014/main" id="{F38A59CA-EBF4-4181-9219-FBC6DE68A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4412"/>
            <a:ext cx="6096000" cy="502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hỗ dành sẵn cho Nội dung 3">
            <a:extLst>
              <a:ext uri="{FF2B5EF4-FFF2-40B4-BE49-F238E27FC236}">
                <a16:creationId xmlns:a16="http://schemas.microsoft.com/office/drawing/2014/main" id="{40C8C835-DCFC-4F30-90ED-8A9505FF46F0}"/>
              </a:ext>
            </a:extLst>
          </p:cNvPr>
          <p:cNvSpPr txBox="1">
            <a:spLocks/>
          </p:cNvSpPr>
          <p:nvPr/>
        </p:nvSpPr>
        <p:spPr>
          <a:xfrm>
            <a:off x="7362097" y="1451257"/>
            <a:ext cx="4633115" cy="5357669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2.2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trạng</a:t>
            </a:r>
            <a:r>
              <a:rPr lang="en-US" b="1" dirty="0"/>
              <a:t> tin </a:t>
            </a:r>
            <a:r>
              <a:rPr lang="en-US" b="1" dirty="0" err="1"/>
              <a:t>học</a:t>
            </a:r>
            <a:endParaRPr lang="en-US" b="1" dirty="0"/>
          </a:p>
          <a:p>
            <a:r>
              <a:rPr lang="en-US" dirty="0"/>
              <a:t>--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thạo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phòng, có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.</a:t>
            </a:r>
            <a:endParaRPr lang="vi-VN" dirty="0"/>
          </a:p>
          <a:p>
            <a:r>
              <a:rPr lang="en-US" dirty="0"/>
              <a:t>- Không có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</a:t>
            </a:r>
            <a:endParaRPr lang="vi-VN" dirty="0"/>
          </a:p>
          <a:p>
            <a:r>
              <a:rPr lang="en-US" dirty="0"/>
              <a:t>-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.</a:t>
            </a:r>
            <a:endParaRPr lang="vi-VN" dirty="0"/>
          </a:p>
          <a:p>
            <a:endParaRPr lang="vi-VN" b="1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0917187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1524000" y="4961247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Mô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Hình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UseCase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72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74AC7CB-ECD7-4A23-A161-A195E3D4E11F}"/>
              </a:ext>
            </a:extLst>
          </p:cNvPr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altLang="ko-K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altLang="ko-K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Use-Case</a:t>
            </a:r>
            <a:endParaRPr lang="ko-KR" alt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se case system 2">
            <a:extLst>
              <a:ext uri="{FF2B5EF4-FFF2-40B4-BE49-F238E27FC236}">
                <a16:creationId xmlns:a16="http://schemas.microsoft.com/office/drawing/2014/main" id="{ED8AD3C6-6CF0-49D1-A727-F2B9B127E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86" y="1086292"/>
            <a:ext cx="8816502" cy="578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23620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E2D3EBE-19DA-4FFD-952A-038AA0F874FB}"/>
              </a:ext>
            </a:extLst>
          </p:cNvPr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u="sng" dirty="0" err="1"/>
              <a:t>Danh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 </a:t>
            </a:r>
            <a:r>
              <a:rPr lang="en-US" b="1" u="sng" dirty="0" err="1"/>
              <a:t>các</a:t>
            </a:r>
            <a:r>
              <a:rPr lang="en-US" b="1" u="sng" dirty="0"/>
              <a:t> Actor</a:t>
            </a:r>
            <a:endParaRPr lang="vi-VN" b="1" u="sng" dirty="0"/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09094CCA-F057-4E3B-87D0-D65477832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46944"/>
              </p:ext>
            </p:extLst>
          </p:nvPr>
        </p:nvGraphicFramePr>
        <p:xfrm>
          <a:off x="1235413" y="2316479"/>
          <a:ext cx="9737388" cy="1983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430">
                  <a:extLst>
                    <a:ext uri="{9D8B030D-6E8A-4147-A177-3AD203B41FA5}">
                      <a16:colId xmlns:a16="http://schemas.microsoft.com/office/drawing/2014/main" val="1225482578"/>
                    </a:ext>
                  </a:extLst>
                </a:gridCol>
                <a:gridCol w="2986391">
                  <a:extLst>
                    <a:ext uri="{9D8B030D-6E8A-4147-A177-3AD203B41FA5}">
                      <a16:colId xmlns:a16="http://schemas.microsoft.com/office/drawing/2014/main" val="4095865267"/>
                    </a:ext>
                  </a:extLst>
                </a:gridCol>
                <a:gridCol w="5087567">
                  <a:extLst>
                    <a:ext uri="{9D8B030D-6E8A-4147-A177-3AD203B41FA5}">
                      <a16:colId xmlns:a16="http://schemas.microsoft.com/office/drawing/2014/main" val="2546884314"/>
                    </a:ext>
                  </a:extLst>
                </a:gridCol>
              </a:tblGrid>
              <a:tr h="6610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Tên</a:t>
                      </a:r>
                      <a:r>
                        <a:rPr lang="en-US" dirty="0"/>
                        <a:t> Actor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Ý </a:t>
                      </a:r>
                      <a:r>
                        <a:rPr lang="en-US" dirty="0" err="1"/>
                        <a:t>Nghĩa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600740"/>
                  </a:ext>
                </a:extLst>
              </a:tr>
              <a:tr h="6610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Giáo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viên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Giáo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viên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có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quyền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thông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nhập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điểm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cũng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như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điềm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của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học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sinh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664445"/>
                  </a:ext>
                </a:extLst>
              </a:tr>
              <a:tr h="6610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sinh</a:t>
                      </a:r>
                      <a:r>
                        <a:rPr lang="en-US" dirty="0"/>
                        <a:t> có </a:t>
                      </a:r>
                      <a:r>
                        <a:rPr lang="en-US" dirty="0" err="1"/>
                        <a:t>quyền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xem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thông</a:t>
                      </a:r>
                      <a:r>
                        <a:rPr lang="en-US" dirty="0"/>
                        <a:t> tin </a:t>
                      </a:r>
                      <a:r>
                        <a:rPr lang="en-US" dirty="0" err="1"/>
                        <a:t>cá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80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491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692D37D-43EB-4EFB-AB4C-04D24630AF3F}"/>
              </a:ext>
            </a:extLst>
          </p:cNvPr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u="sng" dirty="0" err="1"/>
              <a:t>Danh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 </a:t>
            </a:r>
            <a:r>
              <a:rPr lang="en-US" b="1" u="sng" dirty="0" err="1"/>
              <a:t>các</a:t>
            </a:r>
            <a:r>
              <a:rPr lang="en-US" b="1" u="sng" dirty="0"/>
              <a:t> Use-Case</a:t>
            </a:r>
            <a:endParaRPr lang="vi-VN" b="1" u="sng" dirty="0"/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CF89E68B-F237-40B3-BF0A-52FA1F7E2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87698"/>
              </p:ext>
            </p:extLst>
          </p:nvPr>
        </p:nvGraphicFramePr>
        <p:xfrm>
          <a:off x="201037" y="1086292"/>
          <a:ext cx="11789925" cy="455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482">
                  <a:extLst>
                    <a:ext uri="{9D8B030D-6E8A-4147-A177-3AD203B41FA5}">
                      <a16:colId xmlns:a16="http://schemas.microsoft.com/office/drawing/2014/main" val="2649304080"/>
                    </a:ext>
                  </a:extLst>
                </a:gridCol>
                <a:gridCol w="3190672">
                  <a:extLst>
                    <a:ext uri="{9D8B030D-6E8A-4147-A177-3AD203B41FA5}">
                      <a16:colId xmlns:a16="http://schemas.microsoft.com/office/drawing/2014/main" val="3592557855"/>
                    </a:ext>
                  </a:extLst>
                </a:gridCol>
                <a:gridCol w="7175771">
                  <a:extLst>
                    <a:ext uri="{9D8B030D-6E8A-4147-A177-3AD203B41FA5}">
                      <a16:colId xmlns:a16="http://schemas.microsoft.com/office/drawing/2014/main" val="3763076518"/>
                    </a:ext>
                  </a:extLst>
                </a:gridCol>
              </a:tblGrid>
              <a:tr h="569636">
                <a:tc>
                  <a:txBody>
                    <a:bodyPr/>
                    <a:lstStyle/>
                    <a:p>
                      <a:r>
                        <a:rPr lang="en-US" dirty="0"/>
                        <a:t>STT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Tên</a:t>
                      </a:r>
                      <a:r>
                        <a:rPr lang="en-US" dirty="0"/>
                        <a:t> Use-Case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Ý </a:t>
                      </a:r>
                      <a:r>
                        <a:rPr lang="en-US" dirty="0" err="1"/>
                        <a:t>Nghĩa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Ghi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5775"/>
                  </a:ext>
                </a:extLst>
              </a:tr>
              <a:tr h="56963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Đăng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nhập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hệ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thống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904868"/>
                  </a:ext>
                </a:extLst>
              </a:tr>
              <a:tr h="56963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Đăng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xuất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hệ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thống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11679"/>
                  </a:ext>
                </a:extLst>
              </a:tr>
              <a:tr h="56963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thông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học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sinh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thông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về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học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sinh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498072"/>
                  </a:ext>
                </a:extLst>
              </a:tr>
              <a:tr h="56963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điểm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điểm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của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học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sinh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5938"/>
                  </a:ext>
                </a:extLst>
              </a:tr>
              <a:tr h="56963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nhập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điểm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Nhập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điểm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số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các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bài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kiểm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của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học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sinh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764310"/>
                  </a:ext>
                </a:extLst>
              </a:tr>
              <a:tr h="569636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điểm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điểm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số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đã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nhập 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67592"/>
                  </a:ext>
                </a:extLst>
              </a:tr>
              <a:tr h="569636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kiểm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quyền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đăng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nhập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Kiểm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quyền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đăng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nhập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phân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quyền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92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COLOR-A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EB856"/>
      </a:accent1>
      <a:accent2>
        <a:srgbClr val="1CBBB4"/>
      </a:accent2>
      <a:accent3>
        <a:srgbClr val="9FEDF0"/>
      </a:accent3>
      <a:accent4>
        <a:srgbClr val="9FEDF0"/>
      </a:accent4>
      <a:accent5>
        <a:srgbClr val="576868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1_Cover and End Slide Master">
  <a:themeElements>
    <a:clrScheme name="ALLPPT- FLASH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BA27"/>
      </a:accent1>
      <a:accent2>
        <a:srgbClr val="F3932D"/>
      </a:accent2>
      <a:accent3>
        <a:srgbClr val="79BA27"/>
      </a:accent3>
      <a:accent4>
        <a:srgbClr val="F2B662"/>
      </a:accent4>
      <a:accent5>
        <a:srgbClr val="F3932D"/>
      </a:accent5>
      <a:accent6>
        <a:srgbClr val="F2B66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2194</Words>
  <Application>Microsoft Office PowerPoint</Application>
  <PresentationFormat>Màn hình rộng</PresentationFormat>
  <Paragraphs>780</Paragraphs>
  <Slides>37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5</vt:i4>
      </vt:variant>
      <vt:variant>
        <vt:lpstr>Tiêu đề Bản chiếu</vt:lpstr>
      </vt:variant>
      <vt:variant>
        <vt:i4>37</vt:i4>
      </vt:variant>
    </vt:vector>
  </HeadingPairs>
  <TitlesOfParts>
    <vt:vector size="47" baseType="lpstr">
      <vt:lpstr>맑은 고딕</vt:lpstr>
      <vt:lpstr>Arial</vt:lpstr>
      <vt:lpstr>Calibri</vt:lpstr>
      <vt:lpstr>Calibri Light</vt:lpstr>
      <vt:lpstr>Times New Roman</vt:lpstr>
      <vt:lpstr>Office Theme</vt:lpstr>
      <vt:lpstr>1_Office Theme</vt:lpstr>
      <vt:lpstr>Cover and End Slide Master</vt:lpstr>
      <vt:lpstr>Contents Slide Master</vt:lpstr>
      <vt:lpstr>1_Cover and End Slide Master</vt:lpstr>
      <vt:lpstr>Bản trình bày PowerPoint</vt:lpstr>
      <vt:lpstr>Bản trình bày PowerPoint</vt:lpstr>
      <vt:lpstr>Bản trình bày PowerPoint</vt:lpstr>
      <vt:lpstr>Phát Biểu Bài Toán-Nhu cầu thực tế</vt:lpstr>
      <vt:lpstr>Phát Biểu Bài Toán-Hiện trạng dơn vị cần xây dựng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Phân Tích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  Sơ đồ logic</vt:lpstr>
      <vt:lpstr>Thiết kế dữ liệu - Mô tả chi tiết các kiểu dữ liệu trong sơ đồ logic 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Danh sách Màn Hình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Cảm ơn thầy và các bạn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Khronos Nemesis</dc:creator>
  <cp:lastModifiedBy>Khronos Nemesis</cp:lastModifiedBy>
  <cp:revision>6</cp:revision>
  <dcterms:created xsi:type="dcterms:W3CDTF">2019-12-16T05:28:12Z</dcterms:created>
  <dcterms:modified xsi:type="dcterms:W3CDTF">2019-12-16T05:45:44Z</dcterms:modified>
</cp:coreProperties>
</file>